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tif" ContentType="image/tiff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4"/>
  </p:sldMasterIdLst>
  <p:notesMasterIdLst>
    <p:notesMasterId r:id="rId12"/>
  </p:notesMasterIdLst>
  <p:handoutMasterIdLst>
    <p:handoutMasterId r:id="rId13"/>
  </p:handoutMasterIdLst>
  <p:sldIdLst>
    <p:sldId id="386" r:id="rId5"/>
    <p:sldId id="393" r:id="rId6"/>
    <p:sldId id="335" r:id="rId7"/>
    <p:sldId id="417" r:id="rId8"/>
    <p:sldId id="444" r:id="rId9"/>
    <p:sldId id="377" r:id="rId10"/>
    <p:sldId id="418" r:id="rId11"/>
  </p:sldIdLst>
  <p:sldSz cx="9144000" cy="5143500" type="screen16x9"/>
  <p:notesSz cx="6858000" cy="9144000"/>
  <p:embeddedFontLst>
    <p:embeddedFont>
      <p:font typeface="Aharoni" panose="02010803020104030203" pitchFamily="2" charset="-79"/>
      <p:bold r:id="rId14"/>
    </p:embeddedFont>
    <p:embeddedFont>
      <p:font typeface="Raleway" pitchFamily="2" charset="0"/>
      <p:regular r:id="rId15"/>
    </p:embeddedFont>
    <p:embeddedFont>
      <p:font typeface="Verdana" panose="020B0604030504040204" pitchFamily="34" charset="0"/>
      <p:regular r:id="rId16"/>
      <p:bold r:id="rId17"/>
      <p:italic r:id="rId18"/>
      <p:boldItalic r:id="rId19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03000"/>
    <a:srgbClr val="548235"/>
    <a:srgbClr val="A9D18E"/>
    <a:srgbClr val="EEEEEE"/>
    <a:srgbClr val="1B568B"/>
    <a:srgbClr val="156332"/>
    <a:srgbClr val="FFD100"/>
    <a:srgbClr val="114423"/>
    <a:srgbClr val="1C5991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97E9A75-DB4D-4B64-AB4C-E9E9844CCBF7}">
  <a:tblStyle styleId="{497E9A75-DB4D-4B64-AB4C-E9E9844CCBF7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84E427A-3D55-4303-BF80-6455036E1DE7}" styleName="Stijl, thema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37CE84F3-28C3-443E-9E96-99CF82512B78}" styleName="Stijl, donker 1 - Accent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FD4443E-F989-4FC4-A0C8-D5A2AF1F390B}" styleName="Stijl, donker 1 - Accent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44" autoAdjust="0"/>
    <p:restoredTop sz="97982" autoAdjust="0"/>
  </p:normalViewPr>
  <p:slideViewPr>
    <p:cSldViewPr snapToGrid="0" snapToObjects="1">
      <p:cViewPr varScale="1">
        <p:scale>
          <a:sx n="112" d="100"/>
          <a:sy n="112" d="100"/>
        </p:scale>
        <p:origin x="216" y="90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handoutMaster" Target="handoutMasters/handoutMaster1.xml"/><Relationship Id="rId18" Type="http://schemas.openxmlformats.org/officeDocument/2006/relationships/font" Target="fonts/font5.fntdata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openxmlformats.org/officeDocument/2006/relationships/font" Target="fonts/font4.fntdata"/><Relationship Id="rId2" Type="http://schemas.openxmlformats.org/officeDocument/2006/relationships/customXml" Target="../customXml/item2.xml"/><Relationship Id="rId16" Type="http://schemas.openxmlformats.org/officeDocument/2006/relationships/font" Target="fonts/font3.fntdata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microsoft.com/office/2016/11/relationships/changesInfo" Target="changesInfos/changesInfo1.xml"/><Relationship Id="rId5" Type="http://schemas.openxmlformats.org/officeDocument/2006/relationships/slide" Target="slides/slide1.xml"/><Relationship Id="rId15" Type="http://schemas.openxmlformats.org/officeDocument/2006/relationships/font" Target="fonts/font2.fntdata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font" Target="fonts/font6.fntdata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font" Target="fonts/font1.fntdata"/><Relationship Id="rId22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Nancy Cheng" userId="a500e643-342a-4179-beff-a354abade1e8" providerId="ADAL" clId="{0E4A47E4-D10E-4F67-A780-213CE70E4DBF}"/>
    <pc:docChg chg="modSld">
      <pc:chgData name="Nancy Cheng" userId="a500e643-342a-4179-beff-a354abade1e8" providerId="ADAL" clId="{0E4A47E4-D10E-4F67-A780-213CE70E4DBF}" dt="2024-09-13T09:15:53.915" v="4" actId="20577"/>
      <pc:docMkLst>
        <pc:docMk/>
      </pc:docMkLst>
      <pc:sldChg chg="modSp mod">
        <pc:chgData name="Nancy Cheng" userId="a500e643-342a-4179-beff-a354abade1e8" providerId="ADAL" clId="{0E4A47E4-D10E-4F67-A780-213CE70E4DBF}" dt="2024-09-13T09:15:53.915" v="4" actId="20577"/>
        <pc:sldMkLst>
          <pc:docMk/>
          <pc:sldMk cId="2030764438" sldId="393"/>
        </pc:sldMkLst>
        <pc:spChg chg="mod">
          <ac:chgData name="Nancy Cheng" userId="a500e643-342a-4179-beff-a354abade1e8" providerId="ADAL" clId="{0E4A47E4-D10E-4F67-A780-213CE70E4DBF}" dt="2024-09-13T09:15:49.199" v="1" actId="20577"/>
          <ac:spMkLst>
            <pc:docMk/>
            <pc:sldMk cId="2030764438" sldId="393"/>
            <ac:spMk id="2" creationId="{62E6048D-5323-B3EC-B3CE-FAAFC4121A85}"/>
          </ac:spMkLst>
        </pc:spChg>
        <pc:spChg chg="mod">
          <ac:chgData name="Nancy Cheng" userId="a500e643-342a-4179-beff-a354abade1e8" providerId="ADAL" clId="{0E4A47E4-D10E-4F67-A780-213CE70E4DBF}" dt="2024-09-13T09:15:50.544" v="2" actId="20577"/>
          <ac:spMkLst>
            <pc:docMk/>
            <pc:sldMk cId="2030764438" sldId="393"/>
            <ac:spMk id="5" creationId="{64BFAE2A-042D-5182-2B82-04B6E8570E81}"/>
          </ac:spMkLst>
        </pc:spChg>
        <pc:spChg chg="mod">
          <ac:chgData name="Nancy Cheng" userId="a500e643-342a-4179-beff-a354abade1e8" providerId="ADAL" clId="{0E4A47E4-D10E-4F67-A780-213CE70E4DBF}" dt="2024-09-13T09:15:51.885" v="3" actId="20577"/>
          <ac:spMkLst>
            <pc:docMk/>
            <pc:sldMk cId="2030764438" sldId="393"/>
            <ac:spMk id="7" creationId="{4A8A1D41-044B-A8A1-12B6-783887555191}"/>
          </ac:spMkLst>
        </pc:spChg>
        <pc:spChg chg="mod">
          <ac:chgData name="Nancy Cheng" userId="a500e643-342a-4179-beff-a354abade1e8" providerId="ADAL" clId="{0E4A47E4-D10E-4F67-A780-213CE70E4DBF}" dt="2024-09-13T09:15:53.915" v="4" actId="20577"/>
          <ac:spMkLst>
            <pc:docMk/>
            <pc:sldMk cId="2030764438" sldId="393"/>
            <ac:spMk id="8" creationId="{E5581A70-6D7D-686B-B1F1-C62131738109}"/>
          </ac:spMkLst>
        </pc:spChg>
        <pc:spChg chg="mod">
          <ac:chgData name="Nancy Cheng" userId="a500e643-342a-4179-beff-a354abade1e8" providerId="ADAL" clId="{0E4A47E4-D10E-4F67-A780-213CE70E4DBF}" dt="2024-09-13T09:15:47.590" v="0" actId="20577"/>
          <ac:spMkLst>
            <pc:docMk/>
            <pc:sldMk cId="2030764438" sldId="393"/>
            <ac:spMk id="11" creationId="{9CB81F44-9F12-3464-EF45-17EFE3A582A3}"/>
          </ac:spMkLst>
        </pc:spChg>
      </pc:sldChg>
    </pc:docChg>
  </pc:docChgLst>
  <pc:docChgLst>
    <pc:chgData name="Nicole Sampers" userId="35532f12-a9b4-4a5d-ae0f-8365c724a530" providerId="ADAL" clId="{94D8E288-FF61-45E3-B50F-EB98CFD89BDF}"/>
    <pc:docChg chg="undo custSel modSld">
      <pc:chgData name="Nicole Sampers" userId="35532f12-a9b4-4a5d-ae0f-8365c724a530" providerId="ADAL" clId="{94D8E288-FF61-45E3-B50F-EB98CFD89BDF}" dt="2024-03-22T16:34:22.224" v="415" actId="20577"/>
      <pc:docMkLst>
        <pc:docMk/>
      </pc:docMkLst>
      <pc:sldChg chg="addSp delSp modSp mod">
        <pc:chgData name="Nicole Sampers" userId="35532f12-a9b4-4a5d-ae0f-8365c724a530" providerId="ADAL" clId="{94D8E288-FF61-45E3-B50F-EB98CFD89BDF}" dt="2024-03-18T09:54:20.207" v="386" actId="113"/>
        <pc:sldMkLst>
          <pc:docMk/>
          <pc:sldMk cId="1689461461" sldId="335"/>
        </pc:sldMkLst>
        <pc:spChg chg="add mod">
          <ac:chgData name="Nicole Sampers" userId="35532f12-a9b4-4a5d-ae0f-8365c724a530" providerId="ADAL" clId="{94D8E288-FF61-45E3-B50F-EB98CFD89BDF}" dt="2024-03-18T09:54:20.207" v="386" actId="113"/>
          <ac:spMkLst>
            <pc:docMk/>
            <pc:sldMk cId="1689461461" sldId="335"/>
            <ac:spMk id="2" creationId="{CCC4F2B3-B2B6-1973-8922-6771E48AA840}"/>
          </ac:spMkLst>
        </pc:spChg>
        <pc:spChg chg="del mod">
          <ac:chgData name="Nicole Sampers" userId="35532f12-a9b4-4a5d-ae0f-8365c724a530" providerId="ADAL" clId="{94D8E288-FF61-45E3-B50F-EB98CFD89BDF}" dt="2024-03-15T14:39:24.742" v="237" actId="478"/>
          <ac:spMkLst>
            <pc:docMk/>
            <pc:sldMk cId="1689461461" sldId="335"/>
            <ac:spMk id="4" creationId="{00000000-0000-0000-0000-000000000000}"/>
          </ac:spMkLst>
        </pc:spChg>
        <pc:spChg chg="mod">
          <ac:chgData name="Nicole Sampers" userId="35532f12-a9b4-4a5d-ae0f-8365c724a530" providerId="ADAL" clId="{94D8E288-FF61-45E3-B50F-EB98CFD89BDF}" dt="2024-03-15T15:23:34.022" v="319" actId="20577"/>
          <ac:spMkLst>
            <pc:docMk/>
            <pc:sldMk cId="1689461461" sldId="335"/>
            <ac:spMk id="5" creationId="{7655970D-3AF7-6699-0DF8-7B999B76F9B8}"/>
          </ac:spMkLst>
        </pc:spChg>
        <pc:spChg chg="mod">
          <ac:chgData name="Nicole Sampers" userId="35532f12-a9b4-4a5d-ae0f-8365c724a530" providerId="ADAL" clId="{94D8E288-FF61-45E3-B50F-EB98CFD89BDF}" dt="2024-03-15T15:23:20.015" v="310"/>
          <ac:spMkLst>
            <pc:docMk/>
            <pc:sldMk cId="1689461461" sldId="335"/>
            <ac:spMk id="6" creationId="{282F0248-C367-5140-8D21-B4294DF6E8F5}"/>
          </ac:spMkLst>
        </pc:spChg>
      </pc:sldChg>
      <pc:sldChg chg="addSp delSp modSp mod">
        <pc:chgData name="Nicole Sampers" userId="35532f12-a9b4-4a5d-ae0f-8365c724a530" providerId="ADAL" clId="{94D8E288-FF61-45E3-B50F-EB98CFD89BDF}" dt="2024-03-15T14:41:02.491" v="290" actId="20577"/>
        <pc:sldMkLst>
          <pc:docMk/>
          <pc:sldMk cId="1657281229" sldId="377"/>
        </pc:sldMkLst>
        <pc:spChg chg="mod">
          <ac:chgData name="Nicole Sampers" userId="35532f12-a9b4-4a5d-ae0f-8365c724a530" providerId="ADAL" clId="{94D8E288-FF61-45E3-B50F-EB98CFD89BDF}" dt="2024-03-15T14:28:57.230" v="175" actId="2085"/>
          <ac:spMkLst>
            <pc:docMk/>
            <pc:sldMk cId="1657281229" sldId="377"/>
            <ac:spMk id="2" creationId="{F5634D3A-EBF7-3F3D-062F-378A0E2FC29F}"/>
          </ac:spMkLst>
        </pc:spChg>
        <pc:spChg chg="del mod">
          <ac:chgData name="Nicole Sampers" userId="35532f12-a9b4-4a5d-ae0f-8365c724a530" providerId="ADAL" clId="{94D8E288-FF61-45E3-B50F-EB98CFD89BDF}" dt="2024-03-15T14:40:57.679" v="282" actId="478"/>
          <ac:spMkLst>
            <pc:docMk/>
            <pc:sldMk cId="1657281229" sldId="377"/>
            <ac:spMk id="4" creationId="{E27B6E1F-5328-5545-B44F-7C33270B7788}"/>
          </ac:spMkLst>
        </pc:spChg>
        <pc:spChg chg="mod">
          <ac:chgData name="Nicole Sampers" userId="35532f12-a9b4-4a5d-ae0f-8365c724a530" providerId="ADAL" clId="{94D8E288-FF61-45E3-B50F-EB98CFD89BDF}" dt="2024-03-15T14:28:11.243" v="169" actId="2711"/>
          <ac:spMkLst>
            <pc:docMk/>
            <pc:sldMk cId="1657281229" sldId="377"/>
            <ac:spMk id="5" creationId="{AB086FA3-2A9A-26DD-EE99-87F5786AFEB2}"/>
          </ac:spMkLst>
        </pc:spChg>
        <pc:spChg chg="mod">
          <ac:chgData name="Nicole Sampers" userId="35532f12-a9b4-4a5d-ae0f-8365c724a530" providerId="ADAL" clId="{94D8E288-FF61-45E3-B50F-EB98CFD89BDF}" dt="2024-03-15T14:29:33.220" v="177"/>
          <ac:spMkLst>
            <pc:docMk/>
            <pc:sldMk cId="1657281229" sldId="377"/>
            <ac:spMk id="6" creationId="{0B1E0D10-7A63-87AD-0510-43953B205769}"/>
          </ac:spMkLst>
        </pc:spChg>
        <pc:spChg chg="add del mod">
          <ac:chgData name="Nicole Sampers" userId="35532f12-a9b4-4a5d-ae0f-8365c724a530" providerId="ADAL" clId="{94D8E288-FF61-45E3-B50F-EB98CFD89BDF}" dt="2024-03-15T14:40:51.122" v="279"/>
          <ac:spMkLst>
            <pc:docMk/>
            <pc:sldMk cId="1657281229" sldId="377"/>
            <ac:spMk id="7" creationId="{4606E8A8-9AF3-C4AE-2201-FCCAD1C9E1D9}"/>
          </ac:spMkLst>
        </pc:spChg>
        <pc:spChg chg="add mod">
          <ac:chgData name="Nicole Sampers" userId="35532f12-a9b4-4a5d-ae0f-8365c724a530" providerId="ADAL" clId="{94D8E288-FF61-45E3-B50F-EB98CFD89BDF}" dt="2024-03-15T14:41:02.491" v="290" actId="20577"/>
          <ac:spMkLst>
            <pc:docMk/>
            <pc:sldMk cId="1657281229" sldId="377"/>
            <ac:spMk id="8" creationId="{9BC74AEF-E0D8-D5AA-5044-9955569B5C6E}"/>
          </ac:spMkLst>
        </pc:spChg>
      </pc:sldChg>
      <pc:sldChg chg="addSp delSp modSp mod">
        <pc:chgData name="Nicole Sampers" userId="35532f12-a9b4-4a5d-ae0f-8365c724a530" providerId="ADAL" clId="{94D8E288-FF61-45E3-B50F-EB98CFD89BDF}" dt="2024-03-15T15:29:23.967" v="368" actId="20577"/>
        <pc:sldMkLst>
          <pc:docMk/>
          <pc:sldMk cId="0" sldId="386"/>
        </pc:sldMkLst>
        <pc:spChg chg="mod">
          <ac:chgData name="Nicole Sampers" userId="35532f12-a9b4-4a5d-ae0f-8365c724a530" providerId="ADAL" clId="{94D8E288-FF61-45E3-B50F-EB98CFD89BDF}" dt="2024-03-15T15:29:23.967" v="368" actId="20577"/>
          <ac:spMkLst>
            <pc:docMk/>
            <pc:sldMk cId="0" sldId="386"/>
            <ac:spMk id="8" creationId="{CBE7F0E1-659F-244F-8868-BA9EB50F82A5}"/>
          </ac:spMkLst>
        </pc:spChg>
        <pc:spChg chg="mod">
          <ac:chgData name="Nicole Sampers" userId="35532f12-a9b4-4a5d-ae0f-8365c724a530" providerId="ADAL" clId="{94D8E288-FF61-45E3-B50F-EB98CFD89BDF}" dt="2024-03-15T14:33:45.660" v="217" actId="207"/>
          <ac:spMkLst>
            <pc:docMk/>
            <pc:sldMk cId="0" sldId="386"/>
            <ac:spMk id="54" creationId="{00000000-0000-0000-0000-000000000000}"/>
          </ac:spMkLst>
        </pc:spChg>
        <pc:picChg chg="add mod">
          <ac:chgData name="Nicole Sampers" userId="35532f12-a9b4-4a5d-ae0f-8365c724a530" providerId="ADAL" clId="{94D8E288-FF61-45E3-B50F-EB98CFD89BDF}" dt="2024-03-15T15:28:44.302" v="364" actId="1076"/>
          <ac:picMkLst>
            <pc:docMk/>
            <pc:sldMk cId="0" sldId="386"/>
            <ac:picMk id="4" creationId="{956F1AE1-A6D6-EF51-B98D-37EC38C35895}"/>
          </ac:picMkLst>
        </pc:picChg>
        <pc:picChg chg="del">
          <ac:chgData name="Nicole Sampers" userId="35532f12-a9b4-4a5d-ae0f-8365c724a530" providerId="ADAL" clId="{94D8E288-FF61-45E3-B50F-EB98CFD89BDF}" dt="2024-03-15T15:28:38.265" v="362" actId="478"/>
          <ac:picMkLst>
            <pc:docMk/>
            <pc:sldMk cId="0" sldId="386"/>
            <ac:picMk id="6" creationId="{04CDB819-C75B-166C-90E1-E15EC1AA1E91}"/>
          </ac:picMkLst>
        </pc:picChg>
        <pc:picChg chg="del">
          <ac:chgData name="Nicole Sampers" userId="35532f12-a9b4-4a5d-ae0f-8365c724a530" providerId="ADAL" clId="{94D8E288-FF61-45E3-B50F-EB98CFD89BDF}" dt="2024-03-15T12:52:24.899" v="9" actId="478"/>
          <ac:picMkLst>
            <pc:docMk/>
            <pc:sldMk cId="0" sldId="386"/>
            <ac:picMk id="1026" creationId="{77B7A222-E48C-9E70-9F91-1C9487DBD6C4}"/>
          </ac:picMkLst>
        </pc:picChg>
      </pc:sldChg>
      <pc:sldChg chg="modSp mod">
        <pc:chgData name="Nicole Sampers" userId="35532f12-a9b4-4a5d-ae0f-8365c724a530" providerId="ADAL" clId="{94D8E288-FF61-45E3-B50F-EB98CFD89BDF}" dt="2024-03-22T16:34:22.224" v="415" actId="20577"/>
        <pc:sldMkLst>
          <pc:docMk/>
          <pc:sldMk cId="2030764438" sldId="393"/>
        </pc:sldMkLst>
        <pc:spChg chg="mod">
          <ac:chgData name="Nicole Sampers" userId="35532f12-a9b4-4a5d-ae0f-8365c724a530" providerId="ADAL" clId="{94D8E288-FF61-45E3-B50F-EB98CFD89BDF}" dt="2024-03-18T09:55:02.813" v="387"/>
          <ac:spMkLst>
            <pc:docMk/>
            <pc:sldMk cId="2030764438" sldId="393"/>
            <ac:spMk id="14" creationId="{D28EEDE9-04D6-6943-8079-50217374E289}"/>
          </ac:spMkLst>
        </pc:spChg>
        <pc:spChg chg="mod">
          <ac:chgData name="Nicole Sampers" userId="35532f12-a9b4-4a5d-ae0f-8365c724a530" providerId="ADAL" clId="{94D8E288-FF61-45E3-B50F-EB98CFD89BDF}" dt="2024-03-15T15:36:29.823" v="382" actId="2711"/>
          <ac:spMkLst>
            <pc:docMk/>
            <pc:sldMk cId="2030764438" sldId="393"/>
            <ac:spMk id="15" creationId="{32B6D313-C6A6-7F41-872D-3E25BD3B61FE}"/>
          </ac:spMkLst>
        </pc:spChg>
        <pc:spChg chg="mod">
          <ac:chgData name="Nicole Sampers" userId="35532f12-a9b4-4a5d-ae0f-8365c724a530" providerId="ADAL" clId="{94D8E288-FF61-45E3-B50F-EB98CFD89BDF}" dt="2024-03-15T14:25:45.429" v="157" actId="207"/>
          <ac:spMkLst>
            <pc:docMk/>
            <pc:sldMk cId="2030764438" sldId="393"/>
            <ac:spMk id="16" creationId="{B3667364-F45A-DF41-9BFB-FFA0DBB37111}"/>
          </ac:spMkLst>
        </pc:spChg>
        <pc:spChg chg="mod">
          <ac:chgData name="Nicole Sampers" userId="35532f12-a9b4-4a5d-ae0f-8365c724a530" providerId="ADAL" clId="{94D8E288-FF61-45E3-B50F-EB98CFD89BDF}" dt="2024-03-22T16:34:22.224" v="415" actId="20577"/>
          <ac:spMkLst>
            <pc:docMk/>
            <pc:sldMk cId="2030764438" sldId="393"/>
            <ac:spMk id="17" creationId="{98551F6E-5C31-6547-9C6D-C8ACF712FDBF}"/>
          </ac:spMkLst>
        </pc:spChg>
        <pc:spChg chg="mod">
          <ac:chgData name="Nicole Sampers" userId="35532f12-a9b4-4a5d-ae0f-8365c724a530" providerId="ADAL" clId="{94D8E288-FF61-45E3-B50F-EB98CFD89BDF}" dt="2024-03-18T11:15:33.326" v="408" actId="1037"/>
          <ac:spMkLst>
            <pc:docMk/>
            <pc:sldMk cId="2030764438" sldId="393"/>
            <ac:spMk id="18" creationId="{499E76A3-3C32-FF41-8B90-2A84986D5345}"/>
          </ac:spMkLst>
        </pc:spChg>
        <pc:spChg chg="mod">
          <ac:chgData name="Nicole Sampers" userId="35532f12-a9b4-4a5d-ae0f-8365c724a530" providerId="ADAL" clId="{94D8E288-FF61-45E3-B50F-EB98CFD89BDF}" dt="2024-03-18T09:55:05.773" v="389"/>
          <ac:spMkLst>
            <pc:docMk/>
            <pc:sldMk cId="2030764438" sldId="393"/>
            <ac:spMk id="19" creationId="{197D710B-8D06-C141-8AE0-0A32A97D5DC7}"/>
          </ac:spMkLst>
        </pc:spChg>
        <pc:spChg chg="mod">
          <ac:chgData name="Nicole Sampers" userId="35532f12-a9b4-4a5d-ae0f-8365c724a530" providerId="ADAL" clId="{94D8E288-FF61-45E3-B50F-EB98CFD89BDF}" dt="2024-03-18T09:55:07.051" v="390"/>
          <ac:spMkLst>
            <pc:docMk/>
            <pc:sldMk cId="2030764438" sldId="393"/>
            <ac:spMk id="20" creationId="{166C4409-AA34-054F-BB03-CC0EF5869BCE}"/>
          </ac:spMkLst>
        </pc:spChg>
        <pc:spChg chg="mod">
          <ac:chgData name="Nicole Sampers" userId="35532f12-a9b4-4a5d-ae0f-8365c724a530" providerId="ADAL" clId="{94D8E288-FF61-45E3-B50F-EB98CFD89BDF}" dt="2024-03-18T11:15:41.569" v="412" actId="1038"/>
          <ac:spMkLst>
            <pc:docMk/>
            <pc:sldMk cId="2030764438" sldId="393"/>
            <ac:spMk id="21" creationId="{81A8CC43-ABED-AB4E-BABD-2A568D3213BA}"/>
          </ac:spMkLst>
        </pc:spChg>
        <pc:spChg chg="mod">
          <ac:chgData name="Nicole Sampers" userId="35532f12-a9b4-4a5d-ae0f-8365c724a530" providerId="ADAL" clId="{94D8E288-FF61-45E3-B50F-EB98CFD89BDF}" dt="2024-03-15T14:25:45.429" v="157" actId="207"/>
          <ac:spMkLst>
            <pc:docMk/>
            <pc:sldMk cId="2030764438" sldId="393"/>
            <ac:spMk id="22" creationId="{EFDA1717-2582-6248-A326-73B2A20B6340}"/>
          </ac:spMkLst>
        </pc:spChg>
      </pc:sldChg>
      <pc:sldChg chg="addSp modSp mod">
        <pc:chgData name="Nicole Sampers" userId="35532f12-a9b4-4a5d-ae0f-8365c724a530" providerId="ADAL" clId="{94D8E288-FF61-45E3-B50F-EB98CFD89BDF}" dt="2024-03-15T15:23:44.502" v="321" actId="20577"/>
        <pc:sldMkLst>
          <pc:docMk/>
          <pc:sldMk cId="158895276" sldId="417"/>
        </pc:sldMkLst>
        <pc:spChg chg="add mod">
          <ac:chgData name="Nicole Sampers" userId="35532f12-a9b4-4a5d-ae0f-8365c724a530" providerId="ADAL" clId="{94D8E288-FF61-45E3-B50F-EB98CFD89BDF}" dt="2024-03-15T14:39:56.921" v="256" actId="14100"/>
          <ac:spMkLst>
            <pc:docMk/>
            <pc:sldMk cId="158895276" sldId="417"/>
            <ac:spMk id="2" creationId="{91EA61A9-0EFB-7346-AEA6-266A46E9F8F5}"/>
          </ac:spMkLst>
        </pc:spChg>
        <pc:spChg chg="mod">
          <ac:chgData name="Nicole Sampers" userId="35532f12-a9b4-4a5d-ae0f-8365c724a530" providerId="ADAL" clId="{94D8E288-FF61-45E3-B50F-EB98CFD89BDF}" dt="2024-03-15T15:23:44.502" v="321" actId="20577"/>
          <ac:spMkLst>
            <pc:docMk/>
            <pc:sldMk cId="158895276" sldId="417"/>
            <ac:spMk id="13" creationId="{1C229586-D511-33E3-AD54-BF58C207C1C2}"/>
          </ac:spMkLst>
        </pc:spChg>
        <pc:spChg chg="mod">
          <ac:chgData name="Nicole Sampers" userId="35532f12-a9b4-4a5d-ae0f-8365c724a530" providerId="ADAL" clId="{94D8E288-FF61-45E3-B50F-EB98CFD89BDF}" dt="2024-03-15T13:58:54.352" v="150" actId="2085"/>
          <ac:spMkLst>
            <pc:docMk/>
            <pc:sldMk cId="158895276" sldId="417"/>
            <ac:spMk id="14" creationId="{03FDB95E-23AC-378D-4263-27FFD0437A62}"/>
          </ac:spMkLst>
        </pc:spChg>
        <pc:spChg chg="mod">
          <ac:chgData name="Nicole Sampers" userId="35532f12-a9b4-4a5d-ae0f-8365c724a530" providerId="ADAL" clId="{94D8E288-FF61-45E3-B50F-EB98CFD89BDF}" dt="2024-03-15T14:39:48.391" v="253" actId="21"/>
          <ac:spMkLst>
            <pc:docMk/>
            <pc:sldMk cId="158895276" sldId="417"/>
            <ac:spMk id="15" creationId="{32B6D313-C6A6-7F41-872D-3E25BD3B61FE}"/>
          </ac:spMkLst>
        </pc:spChg>
        <pc:spChg chg="mod">
          <ac:chgData name="Nicole Sampers" userId="35532f12-a9b4-4a5d-ae0f-8365c724a530" providerId="ADAL" clId="{94D8E288-FF61-45E3-B50F-EB98CFD89BDF}" dt="2024-03-15T13:58:54.352" v="150" actId="2085"/>
          <ac:spMkLst>
            <pc:docMk/>
            <pc:sldMk cId="158895276" sldId="417"/>
            <ac:spMk id="16" creationId="{17600FF7-1A3A-6F64-7E35-B27249D58707}"/>
          </ac:spMkLst>
        </pc:spChg>
        <pc:spChg chg="mod">
          <ac:chgData name="Nicole Sampers" userId="35532f12-a9b4-4a5d-ae0f-8365c724a530" providerId="ADAL" clId="{94D8E288-FF61-45E3-B50F-EB98CFD89BDF}" dt="2024-03-15T13:58:54.352" v="150" actId="2085"/>
          <ac:spMkLst>
            <pc:docMk/>
            <pc:sldMk cId="158895276" sldId="417"/>
            <ac:spMk id="17" creationId="{0160BD6C-F9F6-CB26-8CB4-4E65B9ACFCEC}"/>
          </ac:spMkLst>
        </pc:spChg>
        <pc:spChg chg="mod">
          <ac:chgData name="Nicole Sampers" userId="35532f12-a9b4-4a5d-ae0f-8365c724a530" providerId="ADAL" clId="{94D8E288-FF61-45E3-B50F-EB98CFD89BDF}" dt="2024-03-15T13:58:54.352" v="150" actId="2085"/>
          <ac:spMkLst>
            <pc:docMk/>
            <pc:sldMk cId="158895276" sldId="417"/>
            <ac:spMk id="18" creationId="{524DDD7E-1AF0-C7ED-1E66-6FCA6921165D}"/>
          </ac:spMkLst>
        </pc:spChg>
        <pc:spChg chg="mod">
          <ac:chgData name="Nicole Sampers" userId="35532f12-a9b4-4a5d-ae0f-8365c724a530" providerId="ADAL" clId="{94D8E288-FF61-45E3-B50F-EB98CFD89BDF}" dt="2024-03-15T13:58:30.045" v="147" actId="207"/>
          <ac:spMkLst>
            <pc:docMk/>
            <pc:sldMk cId="158895276" sldId="417"/>
            <ac:spMk id="19" creationId="{79B50FAA-A7F9-0A83-9C82-934680E02378}"/>
          </ac:spMkLst>
        </pc:spChg>
        <pc:spChg chg="mod">
          <ac:chgData name="Nicole Sampers" userId="35532f12-a9b4-4a5d-ae0f-8365c724a530" providerId="ADAL" clId="{94D8E288-FF61-45E3-B50F-EB98CFD89BDF}" dt="2024-03-15T13:58:32.859" v="148" actId="207"/>
          <ac:spMkLst>
            <pc:docMk/>
            <pc:sldMk cId="158895276" sldId="417"/>
            <ac:spMk id="20" creationId="{D04382D3-5F21-A102-56EA-87E432B2CC18}"/>
          </ac:spMkLst>
        </pc:spChg>
      </pc:sldChg>
      <pc:sldChg chg="modSp mod">
        <pc:chgData name="Nicole Sampers" userId="35532f12-a9b4-4a5d-ae0f-8365c724a530" providerId="ADAL" clId="{94D8E288-FF61-45E3-B50F-EB98CFD89BDF}" dt="2024-03-15T14:34:19.808" v="223" actId="207"/>
        <pc:sldMkLst>
          <pc:docMk/>
          <pc:sldMk cId="2561999704" sldId="418"/>
        </pc:sldMkLst>
        <pc:spChg chg="mod">
          <ac:chgData name="Nicole Sampers" userId="35532f12-a9b4-4a5d-ae0f-8365c724a530" providerId="ADAL" clId="{94D8E288-FF61-45E3-B50F-EB98CFD89BDF}" dt="2024-03-15T14:34:19.808" v="223" actId="207"/>
          <ac:spMkLst>
            <pc:docMk/>
            <pc:sldMk cId="2561999704" sldId="418"/>
            <ac:spMk id="15" creationId="{32B6D313-C6A6-7F41-872D-3E25BD3B61FE}"/>
          </ac:spMkLst>
        </pc:spChg>
      </pc:sldChg>
      <pc:sldChg chg="addSp delSp modSp mod">
        <pc:chgData name="Nicole Sampers" userId="35532f12-a9b4-4a5d-ae0f-8365c724a530" providerId="ADAL" clId="{94D8E288-FF61-45E3-B50F-EB98CFD89BDF}" dt="2024-03-15T15:26:38.722" v="361" actId="20577"/>
        <pc:sldMkLst>
          <pc:docMk/>
          <pc:sldMk cId="628199073" sldId="444"/>
        </pc:sldMkLst>
        <pc:spChg chg="mod">
          <ac:chgData name="Nicole Sampers" userId="35532f12-a9b4-4a5d-ae0f-8365c724a530" providerId="ADAL" clId="{94D8E288-FF61-45E3-B50F-EB98CFD89BDF}" dt="2024-03-15T14:30:32.439" v="186" actId="692"/>
          <ac:spMkLst>
            <pc:docMk/>
            <pc:sldMk cId="628199073" sldId="444"/>
            <ac:spMk id="2" creationId="{F5634D3A-EBF7-3F3D-062F-378A0E2FC29F}"/>
          </ac:spMkLst>
        </pc:spChg>
        <pc:spChg chg="mod">
          <ac:chgData name="Nicole Sampers" userId="35532f12-a9b4-4a5d-ae0f-8365c724a530" providerId="ADAL" clId="{94D8E288-FF61-45E3-B50F-EB98CFD89BDF}" dt="2024-03-15T14:40:32.903" v="267" actId="6549"/>
          <ac:spMkLst>
            <pc:docMk/>
            <pc:sldMk cId="628199073" sldId="444"/>
            <ac:spMk id="4" creationId="{E27B6E1F-5328-5545-B44F-7C33270B7788}"/>
          </ac:spMkLst>
        </pc:spChg>
        <pc:spChg chg="mod">
          <ac:chgData name="Nicole Sampers" userId="35532f12-a9b4-4a5d-ae0f-8365c724a530" providerId="ADAL" clId="{94D8E288-FF61-45E3-B50F-EB98CFD89BDF}" dt="2024-03-15T14:30:37.664" v="187" actId="6549"/>
          <ac:spMkLst>
            <pc:docMk/>
            <pc:sldMk cId="628199073" sldId="444"/>
            <ac:spMk id="5" creationId="{AB086FA3-2A9A-26DD-EE99-87F5786AFEB2}"/>
          </ac:spMkLst>
        </pc:spChg>
        <pc:spChg chg="mod">
          <ac:chgData name="Nicole Sampers" userId="35532f12-a9b4-4a5d-ae0f-8365c724a530" providerId="ADAL" clId="{94D8E288-FF61-45E3-B50F-EB98CFD89BDF}" dt="2024-03-15T15:26:33.582" v="360" actId="20577"/>
          <ac:spMkLst>
            <pc:docMk/>
            <pc:sldMk cId="628199073" sldId="444"/>
            <ac:spMk id="6" creationId="{0B1E0D10-7A63-87AD-0510-43953B205769}"/>
          </ac:spMkLst>
        </pc:spChg>
        <pc:spChg chg="add del">
          <ac:chgData name="Nicole Sampers" userId="35532f12-a9b4-4a5d-ae0f-8365c724a530" providerId="ADAL" clId="{94D8E288-FF61-45E3-B50F-EB98CFD89BDF}" dt="2024-03-15T14:40:02.523" v="258" actId="22"/>
          <ac:spMkLst>
            <pc:docMk/>
            <pc:sldMk cId="628199073" sldId="444"/>
            <ac:spMk id="8" creationId="{31BFB1D9-959C-4F6F-62DC-8D02F17683ED}"/>
          </ac:spMkLst>
        </pc:spChg>
        <pc:spChg chg="add del">
          <ac:chgData name="Nicole Sampers" userId="35532f12-a9b4-4a5d-ae0f-8365c724a530" providerId="ADAL" clId="{94D8E288-FF61-45E3-B50F-EB98CFD89BDF}" dt="2024-03-15T14:40:10.071" v="260" actId="22"/>
          <ac:spMkLst>
            <pc:docMk/>
            <pc:sldMk cId="628199073" sldId="444"/>
            <ac:spMk id="10" creationId="{F675A6D4-CB4C-5639-8574-2D013938FE58}"/>
          </ac:spMkLst>
        </pc:spChg>
        <pc:spChg chg="add mod">
          <ac:chgData name="Nicole Sampers" userId="35532f12-a9b4-4a5d-ae0f-8365c724a530" providerId="ADAL" clId="{94D8E288-FF61-45E3-B50F-EB98CFD89BDF}" dt="2024-03-15T15:26:38.722" v="361" actId="20577"/>
          <ac:spMkLst>
            <pc:docMk/>
            <pc:sldMk cId="628199073" sldId="444"/>
            <ac:spMk id="11" creationId="{00C86390-A4C2-2DEB-1540-09537370ED55}"/>
          </ac:spMkLst>
        </pc:spChg>
      </pc:sldChg>
    </pc:docChg>
  </pc:docChgLst>
  <pc:docChgLst>
    <pc:chgData name="Nicole Sampers" userId="35532f12-a9b4-4a5d-ae0f-8365c724a530" providerId="ADAL" clId="{2047568A-8E83-4782-8133-63A2D63E458E}"/>
    <pc:docChg chg="custSel modSld">
      <pc:chgData name="Nicole Sampers" userId="35532f12-a9b4-4a5d-ae0f-8365c724a530" providerId="ADAL" clId="{2047568A-8E83-4782-8133-63A2D63E458E}" dt="2023-11-28T15:59:47.912" v="136" actId="1076"/>
      <pc:docMkLst>
        <pc:docMk/>
      </pc:docMkLst>
      <pc:sldChg chg="modSp mod">
        <pc:chgData name="Nicole Sampers" userId="35532f12-a9b4-4a5d-ae0f-8365c724a530" providerId="ADAL" clId="{2047568A-8E83-4782-8133-63A2D63E458E}" dt="2023-11-28T08:41:43.334" v="99" actId="6549"/>
        <pc:sldMkLst>
          <pc:docMk/>
          <pc:sldMk cId="1689461461" sldId="335"/>
        </pc:sldMkLst>
        <pc:spChg chg="mod">
          <ac:chgData name="Nicole Sampers" userId="35532f12-a9b4-4a5d-ae0f-8365c724a530" providerId="ADAL" clId="{2047568A-8E83-4782-8133-63A2D63E458E}" dt="2023-11-28T08:40:52.884" v="60" actId="20577"/>
          <ac:spMkLst>
            <pc:docMk/>
            <pc:sldMk cId="1689461461" sldId="335"/>
            <ac:spMk id="4" creationId="{00000000-0000-0000-0000-000000000000}"/>
          </ac:spMkLst>
        </pc:spChg>
        <pc:spChg chg="mod">
          <ac:chgData name="Nicole Sampers" userId="35532f12-a9b4-4a5d-ae0f-8365c724a530" providerId="ADAL" clId="{2047568A-8E83-4782-8133-63A2D63E458E}" dt="2023-11-28T08:41:43.334" v="99" actId="6549"/>
          <ac:spMkLst>
            <pc:docMk/>
            <pc:sldMk cId="1689461461" sldId="335"/>
            <ac:spMk id="6" creationId="{282F0248-C367-5140-8D21-B4294DF6E8F5}"/>
          </ac:spMkLst>
        </pc:spChg>
      </pc:sldChg>
      <pc:sldChg chg="addSp delSp modSp mod">
        <pc:chgData name="Nicole Sampers" userId="35532f12-a9b4-4a5d-ae0f-8365c724a530" providerId="ADAL" clId="{2047568A-8E83-4782-8133-63A2D63E458E}" dt="2023-11-28T15:59:47.912" v="136" actId="1076"/>
        <pc:sldMkLst>
          <pc:docMk/>
          <pc:sldMk cId="0" sldId="386"/>
        </pc:sldMkLst>
        <pc:spChg chg="del">
          <ac:chgData name="Nicole Sampers" userId="35532f12-a9b4-4a5d-ae0f-8365c724a530" providerId="ADAL" clId="{2047568A-8E83-4782-8133-63A2D63E458E}" dt="2023-11-28T08:42:24.154" v="116" actId="478"/>
          <ac:spMkLst>
            <pc:docMk/>
            <pc:sldMk cId="0" sldId="386"/>
            <ac:spMk id="5" creationId="{E6E50697-4488-E082-7779-66B0612C4A7C}"/>
          </ac:spMkLst>
        </pc:spChg>
        <pc:spChg chg="mod">
          <ac:chgData name="Nicole Sampers" userId="35532f12-a9b4-4a5d-ae0f-8365c724a530" providerId="ADAL" clId="{2047568A-8E83-4782-8133-63A2D63E458E}" dt="2023-11-28T08:42:13.879" v="113" actId="114"/>
          <ac:spMkLst>
            <pc:docMk/>
            <pc:sldMk cId="0" sldId="386"/>
            <ac:spMk id="8" creationId="{CBE7F0E1-659F-244F-8868-BA9EB50F82A5}"/>
          </ac:spMkLst>
        </pc:spChg>
        <pc:spChg chg="mod">
          <ac:chgData name="Nicole Sampers" userId="35532f12-a9b4-4a5d-ae0f-8365c724a530" providerId="ADAL" clId="{2047568A-8E83-4782-8133-63A2D63E458E}" dt="2023-11-28T15:59:47.912" v="136" actId="1076"/>
          <ac:spMkLst>
            <pc:docMk/>
            <pc:sldMk cId="0" sldId="386"/>
            <ac:spMk id="54" creationId="{00000000-0000-0000-0000-000000000000}"/>
          </ac:spMkLst>
        </pc:spChg>
        <pc:spChg chg="mod">
          <ac:chgData name="Nicole Sampers" userId="35532f12-a9b4-4a5d-ae0f-8365c724a530" providerId="ADAL" clId="{2047568A-8E83-4782-8133-63A2D63E458E}" dt="2023-11-28T15:55:09.746" v="135" actId="1076"/>
          <ac:spMkLst>
            <pc:docMk/>
            <pc:sldMk cId="0" sldId="386"/>
            <ac:spMk id="55" creationId="{00000000-0000-0000-0000-000000000000}"/>
          </ac:spMkLst>
        </pc:spChg>
        <pc:picChg chg="add del mod">
          <ac:chgData name="Nicole Sampers" userId="35532f12-a9b4-4a5d-ae0f-8365c724a530" providerId="ADAL" clId="{2047568A-8E83-4782-8133-63A2D63E458E}" dt="2023-11-28T15:48:50.142" v="125" actId="478"/>
          <ac:picMkLst>
            <pc:docMk/>
            <pc:sldMk cId="0" sldId="386"/>
            <ac:picMk id="4" creationId="{7F693D27-667B-3EF7-1EF9-B6CC0B39AAB3}"/>
          </ac:picMkLst>
        </pc:picChg>
        <pc:picChg chg="add mod">
          <ac:chgData name="Nicole Sampers" userId="35532f12-a9b4-4a5d-ae0f-8365c724a530" providerId="ADAL" clId="{2047568A-8E83-4782-8133-63A2D63E458E}" dt="2023-11-28T15:55:01.977" v="133" actId="1076"/>
          <ac:picMkLst>
            <pc:docMk/>
            <pc:sldMk cId="0" sldId="386"/>
            <ac:picMk id="6" creationId="{04CDB819-C75B-166C-90E1-E15EC1AA1E91}"/>
          </ac:picMkLst>
        </pc:picChg>
        <pc:picChg chg="mod">
          <ac:chgData name="Nicole Sampers" userId="35532f12-a9b4-4a5d-ae0f-8365c724a530" providerId="ADAL" clId="{2047568A-8E83-4782-8133-63A2D63E458E}" dt="2023-11-28T08:42:05.366" v="106" actId="167"/>
          <ac:picMkLst>
            <pc:docMk/>
            <pc:sldMk cId="0" sldId="386"/>
            <ac:picMk id="1026" creationId="{77B7A222-E48C-9E70-9F91-1C9487DBD6C4}"/>
          </ac:picMkLst>
        </pc:picChg>
      </pc:sldChg>
      <pc:sldChg chg="modSp mod">
        <pc:chgData name="Nicole Sampers" userId="35532f12-a9b4-4a5d-ae0f-8365c724a530" providerId="ADAL" clId="{2047568A-8E83-4782-8133-63A2D63E458E}" dt="2023-11-28T08:40:12.135" v="59" actId="20577"/>
        <pc:sldMkLst>
          <pc:docMk/>
          <pc:sldMk cId="2030764438" sldId="393"/>
        </pc:sldMkLst>
        <pc:spChg chg="mod">
          <ac:chgData name="Nicole Sampers" userId="35532f12-a9b4-4a5d-ae0f-8365c724a530" providerId="ADAL" clId="{2047568A-8E83-4782-8133-63A2D63E458E}" dt="2023-11-28T08:38:30.362" v="16" actId="14100"/>
          <ac:spMkLst>
            <pc:docMk/>
            <pc:sldMk cId="2030764438" sldId="393"/>
            <ac:spMk id="14" creationId="{D28EEDE9-04D6-6943-8079-50217374E289}"/>
          </ac:spMkLst>
        </pc:spChg>
        <pc:spChg chg="mod">
          <ac:chgData name="Nicole Sampers" userId="35532f12-a9b4-4a5d-ae0f-8365c724a530" providerId="ADAL" clId="{2047568A-8E83-4782-8133-63A2D63E458E}" dt="2023-11-28T08:39:45.960" v="34" actId="20577"/>
          <ac:spMkLst>
            <pc:docMk/>
            <pc:sldMk cId="2030764438" sldId="393"/>
            <ac:spMk id="17" creationId="{98551F6E-5C31-6547-9C6D-C8ACF712FDBF}"/>
          </ac:spMkLst>
        </pc:spChg>
        <pc:spChg chg="mod">
          <ac:chgData name="Nicole Sampers" userId="35532f12-a9b4-4a5d-ae0f-8365c724a530" providerId="ADAL" clId="{2047568A-8E83-4782-8133-63A2D63E458E}" dt="2023-11-28T08:40:02.471" v="46" actId="20577"/>
          <ac:spMkLst>
            <pc:docMk/>
            <pc:sldMk cId="2030764438" sldId="393"/>
            <ac:spMk id="19" creationId="{197D710B-8D06-C141-8AE0-0A32A97D5DC7}"/>
          </ac:spMkLst>
        </pc:spChg>
        <pc:spChg chg="mod">
          <ac:chgData name="Nicole Sampers" userId="35532f12-a9b4-4a5d-ae0f-8365c724a530" providerId="ADAL" clId="{2047568A-8E83-4782-8133-63A2D63E458E}" dt="2023-11-28T08:40:12.135" v="59" actId="20577"/>
          <ac:spMkLst>
            <pc:docMk/>
            <pc:sldMk cId="2030764438" sldId="393"/>
            <ac:spMk id="20" creationId="{166C4409-AA34-054F-BB03-CC0EF5869BCE}"/>
          </ac:spMkLst>
        </pc:spChg>
      </pc:sldChg>
      <pc:sldChg chg="modSp mod">
        <pc:chgData name="Nicole Sampers" userId="35532f12-a9b4-4a5d-ae0f-8365c724a530" providerId="ADAL" clId="{2047568A-8E83-4782-8133-63A2D63E458E}" dt="2023-11-28T15:54:12.289" v="128" actId="14100"/>
        <pc:sldMkLst>
          <pc:docMk/>
          <pc:sldMk cId="158895276" sldId="417"/>
        </pc:sldMkLst>
        <pc:spChg chg="mod">
          <ac:chgData name="Nicole Sampers" userId="35532f12-a9b4-4a5d-ae0f-8365c724a530" providerId="ADAL" clId="{2047568A-8E83-4782-8133-63A2D63E458E}" dt="2023-11-28T08:16:01.576" v="0" actId="2711"/>
          <ac:spMkLst>
            <pc:docMk/>
            <pc:sldMk cId="158895276" sldId="417"/>
            <ac:spMk id="13" creationId="{1C229586-D511-33E3-AD54-BF58C207C1C2}"/>
          </ac:spMkLst>
        </pc:spChg>
        <pc:spChg chg="mod">
          <ac:chgData name="Nicole Sampers" userId="35532f12-a9b4-4a5d-ae0f-8365c724a530" providerId="ADAL" clId="{2047568A-8E83-4782-8133-63A2D63E458E}" dt="2023-11-28T15:54:12.289" v="128" actId="14100"/>
          <ac:spMkLst>
            <pc:docMk/>
            <pc:sldMk cId="158895276" sldId="417"/>
            <ac:spMk id="15" creationId="{32B6D313-C6A6-7F41-872D-3E25BD3B61FE}"/>
          </ac:spMkLst>
        </pc:spChg>
        <pc:spChg chg="mod">
          <ac:chgData name="Nicole Sampers" userId="35532f12-a9b4-4a5d-ae0f-8365c724a530" providerId="ADAL" clId="{2047568A-8E83-4782-8133-63A2D63E458E}" dt="2023-11-28T08:16:10.635" v="2" actId="20577"/>
          <ac:spMkLst>
            <pc:docMk/>
            <pc:sldMk cId="158895276" sldId="417"/>
            <ac:spMk id="17" creationId="{0160BD6C-F9F6-CB26-8CB4-4E65B9ACFCEC}"/>
          </ac:spMkLst>
        </pc:spChg>
      </pc:sldChg>
      <pc:sldChg chg="modSp mod">
        <pc:chgData name="Nicole Sampers" userId="35532f12-a9b4-4a5d-ae0f-8365c724a530" providerId="ADAL" clId="{2047568A-8E83-4782-8133-63A2D63E458E}" dt="2023-11-28T08:41:58.243" v="105" actId="20577"/>
        <pc:sldMkLst>
          <pc:docMk/>
          <pc:sldMk cId="628199073" sldId="444"/>
        </pc:sldMkLst>
        <pc:spChg chg="mod">
          <ac:chgData name="Nicole Sampers" userId="35532f12-a9b4-4a5d-ae0f-8365c724a530" providerId="ADAL" clId="{2047568A-8E83-4782-8133-63A2D63E458E}" dt="2023-11-28T08:41:58.243" v="105" actId="20577"/>
          <ac:spMkLst>
            <pc:docMk/>
            <pc:sldMk cId="628199073" sldId="444"/>
            <ac:spMk id="6" creationId="{0B1E0D10-7A63-87AD-0510-43953B205769}"/>
          </ac:spMkLst>
        </pc:spChg>
      </pc:sldChg>
    </pc:docChg>
  </pc:docChgLst>
  <pc:docChgLst>
    <pc:chgData name="Nicole Sampers" userId="35532f12-a9b4-4a5d-ae0f-8365c724a530" providerId="ADAL" clId="{574EE340-B0BF-4307-8898-334C674BF1F1}"/>
    <pc:docChg chg="undo redo custSel modSld">
      <pc:chgData name="Nicole Sampers" userId="35532f12-a9b4-4a5d-ae0f-8365c724a530" providerId="ADAL" clId="{574EE340-B0BF-4307-8898-334C674BF1F1}" dt="2024-04-29T13:10:30.880" v="18" actId="1076"/>
      <pc:docMkLst>
        <pc:docMk/>
      </pc:docMkLst>
      <pc:sldChg chg="addSp delSp modSp mod">
        <pc:chgData name="Nicole Sampers" userId="35532f12-a9b4-4a5d-ae0f-8365c724a530" providerId="ADAL" clId="{574EE340-B0BF-4307-8898-334C674BF1F1}" dt="2024-04-29T13:10:30.880" v="18" actId="1076"/>
        <pc:sldMkLst>
          <pc:docMk/>
          <pc:sldMk cId="0" sldId="386"/>
        </pc:sldMkLst>
        <pc:spChg chg="add mod">
          <ac:chgData name="Nicole Sampers" userId="35532f12-a9b4-4a5d-ae0f-8365c724a530" providerId="ADAL" clId="{574EE340-B0BF-4307-8898-334C674BF1F1}" dt="2024-04-29T13:10:30.880" v="18" actId="1076"/>
          <ac:spMkLst>
            <pc:docMk/>
            <pc:sldMk cId="0" sldId="386"/>
            <ac:spMk id="2" creationId="{83D7C39E-0C1F-DE0A-ED3B-FCCD567B1E70}"/>
          </ac:spMkLst>
        </pc:spChg>
        <pc:spChg chg="add del">
          <ac:chgData name="Nicole Sampers" userId="35532f12-a9b4-4a5d-ae0f-8365c724a530" providerId="ADAL" clId="{574EE340-B0BF-4307-8898-334C674BF1F1}" dt="2024-04-29T13:08:52.548" v="10" actId="22"/>
          <ac:spMkLst>
            <pc:docMk/>
            <pc:sldMk cId="0" sldId="386"/>
            <ac:spMk id="6" creationId="{B8D67F5F-4536-03F7-A7F2-2653AD2D8884}"/>
          </ac:spMkLst>
        </pc:spChg>
        <pc:spChg chg="mod">
          <ac:chgData name="Nicole Sampers" userId="35532f12-a9b4-4a5d-ae0f-8365c724a530" providerId="ADAL" clId="{574EE340-B0BF-4307-8898-334C674BF1F1}" dt="2024-04-29T13:10:01.887" v="15" actId="1076"/>
          <ac:spMkLst>
            <pc:docMk/>
            <pc:sldMk cId="0" sldId="386"/>
            <ac:spMk id="55" creationId="{00000000-0000-0000-0000-000000000000}"/>
          </ac:spMkLst>
        </pc:spChg>
        <pc:picChg chg="del">
          <ac:chgData name="Nicole Sampers" userId="35532f12-a9b4-4a5d-ae0f-8365c724a530" providerId="ADAL" clId="{574EE340-B0BF-4307-8898-334C674BF1F1}" dt="2024-04-29T13:09:34.756" v="11" actId="478"/>
          <ac:picMkLst>
            <pc:docMk/>
            <pc:sldMk cId="0" sldId="386"/>
            <ac:picMk id="4" creationId="{956F1AE1-A6D6-EF51-B98D-37EC38C35895}"/>
          </ac:picMkLst>
        </pc:picChg>
        <pc:picChg chg="add mod">
          <ac:chgData name="Nicole Sampers" userId="35532f12-a9b4-4a5d-ae0f-8365c724a530" providerId="ADAL" clId="{574EE340-B0BF-4307-8898-334C674BF1F1}" dt="2024-04-29T13:10:01.533" v="14" actId="1076"/>
          <ac:picMkLst>
            <pc:docMk/>
            <pc:sldMk cId="0" sldId="386"/>
            <ac:picMk id="9" creationId="{26235F6C-19CD-A089-514D-53D413BD02E0}"/>
          </ac:picMkLst>
        </pc:picChg>
      </pc:sldChg>
      <pc:sldChg chg="addSp delSp modSp mod">
        <pc:chgData name="Nicole Sampers" userId="35532f12-a9b4-4a5d-ae0f-8365c724a530" providerId="ADAL" clId="{574EE340-B0BF-4307-8898-334C674BF1F1}" dt="2024-04-29T13:10:12.541" v="17"/>
        <pc:sldMkLst>
          <pc:docMk/>
          <pc:sldMk cId="2030764438" sldId="393"/>
        </pc:sldMkLst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2" creationId="{62E6048D-5323-B3EC-B3CE-FAAFC4121A85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4" creationId="{642102F9-BDCE-87D6-2E51-34618D566DA4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5" creationId="{64BFAE2A-042D-5182-2B82-04B6E8570E81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6" creationId="{D1F0C409-FF41-CD7C-400F-01087EA02D6F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7" creationId="{4A8A1D41-044B-A8A1-12B6-783887555191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8" creationId="{E5581A70-6D7D-686B-B1F1-C62131738109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9" creationId="{1AE26E93-9F9D-D6B5-C09A-B3A33EED9B2E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10" creationId="{C71C9FA6-3B18-99F9-536A-B3712DEB7453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11" creationId="{9CB81F44-9F12-3464-EF45-17EFE3A582A3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12" creationId="{4FF64F60-BEB9-8FD8-B035-E1C5472A9232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4" creationId="{D28EEDE9-04D6-6943-8079-50217374E289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6" creationId="{B3667364-F45A-DF41-9BFB-FFA0DBB37111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7" creationId="{98551F6E-5C31-6547-9C6D-C8ACF712FDBF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8" creationId="{499E76A3-3C32-FF41-8B90-2A84986D5345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9" creationId="{197D710B-8D06-C141-8AE0-0A32A97D5DC7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20" creationId="{166C4409-AA34-054F-BB03-CC0EF5869BCE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21" creationId="{81A8CC43-ABED-AB4E-BABD-2A568D3213BA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22" creationId="{EFDA1717-2582-6248-A326-73B2A20B6340}"/>
          </ac:spMkLst>
        </pc:spChg>
        <pc:picChg chg="add del mod">
          <ac:chgData name="Nicole Sampers" userId="35532f12-a9b4-4a5d-ae0f-8365c724a530" providerId="ADAL" clId="{574EE340-B0BF-4307-8898-334C674BF1F1}" dt="2024-04-29T13:10:12.541" v="17"/>
          <ac:picMkLst>
            <pc:docMk/>
            <pc:sldMk cId="2030764438" sldId="393"/>
            <ac:picMk id="13" creationId="{FE5BA39B-B94A-5E0B-92E9-E81ABDD3392C}"/>
          </ac:picMkLst>
        </pc:picChg>
      </pc:sldChg>
      <pc:sldChg chg="modSp mod">
        <pc:chgData name="Nicole Sampers" userId="35532f12-a9b4-4a5d-ae0f-8365c724a530" providerId="ADAL" clId="{574EE340-B0BF-4307-8898-334C674BF1F1}" dt="2024-04-25T11:14:49.176" v="8" actId="20577"/>
        <pc:sldMkLst>
          <pc:docMk/>
          <pc:sldMk cId="628199073" sldId="444"/>
        </pc:sldMkLst>
        <pc:spChg chg="mod">
          <ac:chgData name="Nicole Sampers" userId="35532f12-a9b4-4a5d-ae0f-8365c724a530" providerId="ADAL" clId="{574EE340-B0BF-4307-8898-334C674BF1F1}" dt="2024-04-25T11:14:49.176" v="8" actId="20577"/>
          <ac:spMkLst>
            <pc:docMk/>
            <pc:sldMk cId="628199073" sldId="444"/>
            <ac:spMk id="6" creationId="{0B1E0D10-7A63-87AD-0510-43953B205769}"/>
          </ac:spMkLst>
        </pc:spChg>
      </pc:sldChg>
    </pc:docChg>
  </pc:docChgLst>
  <pc:docChgLst>
    <pc:chgData name="Nicole Sampers" userId="35532f12-a9b4-4a5d-ae0f-8365c724a530" providerId="ADAL" clId="{9FD162D2-CE2A-4272-8658-5C5007383EC0}"/>
    <pc:docChg chg="modSld">
      <pc:chgData name="Nicole Sampers" userId="35532f12-a9b4-4a5d-ae0f-8365c724a530" providerId="ADAL" clId="{9FD162D2-CE2A-4272-8658-5C5007383EC0}" dt="2024-11-05T13:31:16.018" v="1" actId="20577"/>
      <pc:docMkLst>
        <pc:docMk/>
      </pc:docMkLst>
      <pc:sldChg chg="modSp mod">
        <pc:chgData name="Nicole Sampers" userId="35532f12-a9b4-4a5d-ae0f-8365c724a530" providerId="ADAL" clId="{9FD162D2-CE2A-4272-8658-5C5007383EC0}" dt="2024-11-05T13:31:16.018" v="1" actId="20577"/>
        <pc:sldMkLst>
          <pc:docMk/>
          <pc:sldMk cId="628199073" sldId="444"/>
        </pc:sldMkLst>
        <pc:spChg chg="mod">
          <ac:chgData name="Nicole Sampers" userId="35532f12-a9b4-4a5d-ae0f-8365c724a530" providerId="ADAL" clId="{9FD162D2-CE2A-4272-8658-5C5007383EC0}" dt="2024-11-05T13:31:16.018" v="1" actId="20577"/>
          <ac:spMkLst>
            <pc:docMk/>
            <pc:sldMk cId="628199073" sldId="444"/>
            <ac:spMk id="2" creationId="{F5634D3A-EBF7-3F3D-062F-378A0E2FC29F}"/>
          </ac:spMkLst>
        </pc:spChg>
      </pc:sldChg>
    </pc:docChg>
  </pc:docChgLst>
  <pc:docChgLst>
    <pc:chgData name="Nicole Sampers" userId="35532f12-a9b4-4a5d-ae0f-8365c724a530" providerId="ADAL" clId="{716D8C80-38F6-4DCD-A291-0D2862FF651A}"/>
    <pc:docChg chg="undo custSel modSld">
      <pc:chgData name="Nicole Sampers" userId="35532f12-a9b4-4a5d-ae0f-8365c724a530" providerId="ADAL" clId="{716D8C80-38F6-4DCD-A291-0D2862FF651A}" dt="2024-10-28T11:59:31.996" v="45"/>
      <pc:docMkLst>
        <pc:docMk/>
      </pc:docMkLst>
      <pc:sldChg chg="modSp">
        <pc:chgData name="Nicole Sampers" userId="35532f12-a9b4-4a5d-ae0f-8365c724a530" providerId="ADAL" clId="{716D8C80-38F6-4DCD-A291-0D2862FF651A}" dt="2024-10-28T11:59:31.996" v="45"/>
        <pc:sldMkLst>
          <pc:docMk/>
          <pc:sldMk cId="1657281229" sldId="377"/>
        </pc:sldMkLst>
        <pc:spChg chg="mod">
          <ac:chgData name="Nicole Sampers" userId="35532f12-a9b4-4a5d-ae0f-8365c724a530" providerId="ADAL" clId="{716D8C80-38F6-4DCD-A291-0D2862FF651A}" dt="2024-10-28T11:59:25.954" v="33"/>
          <ac:spMkLst>
            <pc:docMk/>
            <pc:sldMk cId="1657281229" sldId="377"/>
            <ac:spMk id="2" creationId="{F5634D3A-EBF7-3F3D-062F-378A0E2FC29F}"/>
          </ac:spMkLst>
        </pc:spChg>
        <pc:spChg chg="mod">
          <ac:chgData name="Nicole Sampers" userId="35532f12-a9b4-4a5d-ae0f-8365c724a530" providerId="ADAL" clId="{716D8C80-38F6-4DCD-A291-0D2862FF651A}" dt="2024-10-28T11:59:28.955" v="39"/>
          <ac:spMkLst>
            <pc:docMk/>
            <pc:sldMk cId="1657281229" sldId="377"/>
            <ac:spMk id="5" creationId="{AB086FA3-2A9A-26DD-EE99-87F5786AFEB2}"/>
          </ac:spMkLst>
        </pc:spChg>
        <pc:spChg chg="mod">
          <ac:chgData name="Nicole Sampers" userId="35532f12-a9b4-4a5d-ae0f-8365c724a530" providerId="ADAL" clId="{716D8C80-38F6-4DCD-A291-0D2862FF651A}" dt="2024-10-28T11:59:31.996" v="45"/>
          <ac:spMkLst>
            <pc:docMk/>
            <pc:sldMk cId="1657281229" sldId="377"/>
            <ac:spMk id="6" creationId="{0B1E0D10-7A63-87AD-0510-43953B205769}"/>
          </ac:spMkLst>
        </pc:spChg>
      </pc:sldChg>
      <pc:sldChg chg="modSp mod">
        <pc:chgData name="Nicole Sampers" userId="35532f12-a9b4-4a5d-ae0f-8365c724a530" providerId="ADAL" clId="{716D8C80-38F6-4DCD-A291-0D2862FF651A}" dt="2024-10-28T11:58:51.409" v="27" actId="3064"/>
        <pc:sldMkLst>
          <pc:docMk/>
          <pc:sldMk cId="628199073" sldId="444"/>
        </pc:sldMkLst>
        <pc:spChg chg="mod">
          <ac:chgData name="Nicole Sampers" userId="35532f12-a9b4-4a5d-ae0f-8365c724a530" providerId="ADAL" clId="{716D8C80-38F6-4DCD-A291-0D2862FF651A}" dt="2024-10-28T11:58:51.409" v="27" actId="3064"/>
          <ac:spMkLst>
            <pc:docMk/>
            <pc:sldMk cId="628199073" sldId="444"/>
            <ac:spMk id="2" creationId="{F5634D3A-EBF7-3F3D-062F-378A0E2FC29F}"/>
          </ac:spMkLst>
        </pc:spChg>
        <pc:spChg chg="mod">
          <ac:chgData name="Nicole Sampers" userId="35532f12-a9b4-4a5d-ae0f-8365c724a530" providerId="ADAL" clId="{716D8C80-38F6-4DCD-A291-0D2862FF651A}" dt="2024-10-28T11:58:43.466" v="24" actId="3064"/>
          <ac:spMkLst>
            <pc:docMk/>
            <pc:sldMk cId="628199073" sldId="444"/>
            <ac:spMk id="5" creationId="{AB086FA3-2A9A-26DD-EE99-87F5786AFEB2}"/>
          </ac:spMkLst>
        </pc:spChg>
      </pc:sldChg>
    </pc:docChg>
  </pc:docChgLst>
  <pc:docChgLst>
    <pc:chgData name="Nicole Sampers" userId="35532f12-a9b4-4a5d-ae0f-8365c724a530" providerId="ADAL" clId="{BE05301D-DC36-40E1-8BF2-F259171FD2D3}"/>
    <pc:docChg chg="modSld">
      <pc:chgData name="Nicole Sampers" userId="35532f12-a9b4-4a5d-ae0f-8365c724a530" providerId="ADAL" clId="{BE05301D-DC36-40E1-8BF2-F259171FD2D3}" dt="2025-01-15T11:07:56.766" v="1" actId="20577"/>
      <pc:docMkLst>
        <pc:docMk/>
      </pc:docMkLst>
      <pc:sldChg chg="modSp mod">
        <pc:chgData name="Nicole Sampers" userId="35532f12-a9b4-4a5d-ae0f-8365c724a530" providerId="ADAL" clId="{BE05301D-DC36-40E1-8BF2-F259171FD2D3}" dt="2025-01-15T11:07:56.766" v="1" actId="20577"/>
        <pc:sldMkLst>
          <pc:docMk/>
          <pc:sldMk cId="628199073" sldId="444"/>
        </pc:sldMkLst>
        <pc:spChg chg="mod">
          <ac:chgData name="Nicole Sampers" userId="35532f12-a9b4-4a5d-ae0f-8365c724a530" providerId="ADAL" clId="{BE05301D-DC36-40E1-8BF2-F259171FD2D3}" dt="2025-01-15T11:07:56.766" v="1" actId="20577"/>
          <ac:spMkLst>
            <pc:docMk/>
            <pc:sldMk cId="628199073" sldId="444"/>
            <ac:spMk id="2" creationId="{F5634D3A-EBF7-3F3D-062F-378A0E2FC29F}"/>
          </ac:spMkLst>
        </pc:spChg>
      </pc:sldChg>
    </pc:docChg>
  </pc:docChgLst>
  <pc:docChgLst>
    <pc:chgData name="Nicole Sampers" userId="35532f12-a9b4-4a5d-ae0f-8365c724a530" providerId="ADAL" clId="{8A2D019D-B62D-4AE5-A371-12CF24CEEE7B}"/>
    <pc:docChg chg="modSld">
      <pc:chgData name="Nicole Sampers" userId="35532f12-a9b4-4a5d-ae0f-8365c724a530" providerId="ADAL" clId="{8A2D019D-B62D-4AE5-A371-12CF24CEEE7B}" dt="2024-06-21T10:57:25.040" v="13" actId="3064"/>
      <pc:docMkLst>
        <pc:docMk/>
      </pc:docMkLst>
      <pc:sldChg chg="modSp mod">
        <pc:chgData name="Nicole Sampers" userId="35532f12-a9b4-4a5d-ae0f-8365c724a530" providerId="ADAL" clId="{8A2D019D-B62D-4AE5-A371-12CF24CEEE7B}" dt="2024-06-21T10:57:25.040" v="13" actId="3064"/>
        <pc:sldMkLst>
          <pc:docMk/>
          <pc:sldMk cId="1657281229" sldId="377"/>
        </pc:sldMkLst>
        <pc:spChg chg="mod">
          <ac:chgData name="Nicole Sampers" userId="35532f12-a9b4-4a5d-ae0f-8365c724a530" providerId="ADAL" clId="{8A2D019D-B62D-4AE5-A371-12CF24CEEE7B}" dt="2024-06-21T10:57:10.921" v="7" actId="3064"/>
          <ac:spMkLst>
            <pc:docMk/>
            <pc:sldMk cId="1657281229" sldId="377"/>
            <ac:spMk id="2" creationId="{F5634D3A-EBF7-3F3D-062F-378A0E2FC29F}"/>
          </ac:spMkLst>
        </pc:spChg>
        <pc:spChg chg="mod">
          <ac:chgData name="Nicole Sampers" userId="35532f12-a9b4-4a5d-ae0f-8365c724a530" providerId="ADAL" clId="{8A2D019D-B62D-4AE5-A371-12CF24CEEE7B}" dt="2024-06-21T10:57:20.344" v="10" actId="3064"/>
          <ac:spMkLst>
            <pc:docMk/>
            <pc:sldMk cId="1657281229" sldId="377"/>
            <ac:spMk id="5" creationId="{AB086FA3-2A9A-26DD-EE99-87F5786AFEB2}"/>
          </ac:spMkLst>
        </pc:spChg>
        <pc:spChg chg="mod">
          <ac:chgData name="Nicole Sampers" userId="35532f12-a9b4-4a5d-ae0f-8365c724a530" providerId="ADAL" clId="{8A2D019D-B62D-4AE5-A371-12CF24CEEE7B}" dt="2024-06-21T10:57:25.040" v="13" actId="3064"/>
          <ac:spMkLst>
            <pc:docMk/>
            <pc:sldMk cId="1657281229" sldId="377"/>
            <ac:spMk id="6" creationId="{0B1E0D10-7A63-87AD-0510-43953B205769}"/>
          </ac:spMkLst>
        </pc:spChg>
      </pc:sldChg>
      <pc:sldChg chg="modSp mod">
        <pc:chgData name="Nicole Sampers" userId="35532f12-a9b4-4a5d-ae0f-8365c724a530" providerId="ADAL" clId="{8A2D019D-B62D-4AE5-A371-12CF24CEEE7B}" dt="2024-06-21T10:56:38.477" v="1" actId="14100"/>
        <pc:sldMkLst>
          <pc:docMk/>
          <pc:sldMk cId="0" sldId="386"/>
        </pc:sldMkLst>
        <pc:spChg chg="mod">
          <ac:chgData name="Nicole Sampers" userId="35532f12-a9b4-4a5d-ae0f-8365c724a530" providerId="ADAL" clId="{8A2D019D-B62D-4AE5-A371-12CF24CEEE7B}" dt="2024-06-21T10:56:26.951" v="0" actId="14100"/>
          <ac:spMkLst>
            <pc:docMk/>
            <pc:sldMk cId="0" sldId="386"/>
            <ac:spMk id="2" creationId="{83D7C39E-0C1F-DE0A-ED3B-FCCD567B1E70}"/>
          </ac:spMkLst>
        </pc:spChg>
        <pc:picChg chg="mod">
          <ac:chgData name="Nicole Sampers" userId="35532f12-a9b4-4a5d-ae0f-8365c724a530" providerId="ADAL" clId="{8A2D019D-B62D-4AE5-A371-12CF24CEEE7B}" dt="2024-06-21T10:56:38.477" v="1" actId="14100"/>
          <ac:picMkLst>
            <pc:docMk/>
            <pc:sldMk cId="0" sldId="386"/>
            <ac:picMk id="9" creationId="{26235F6C-19CD-A089-514D-53D413BD02E0}"/>
          </ac:picMkLst>
        </pc:pic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27A8E6B-843A-5C4C-8F51-D2D8D9AD428C}" type="datetimeFigureOut">
              <a:rPr lang="en-US" smtClean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pPr/>
              <a:t>1/15/2025</a:t>
            </a:fld>
            <a:endParaRPr lang="nl-NL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CC71AA4-B7A5-DD4A-8452-6B4E214AFD37}" type="slidenum">
              <a:rPr lang="nl-NL" smtClean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pPr/>
              <a:t>‹nr.›</a:t>
            </a:fld>
            <a:endParaRPr lang="nl-NL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6271389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t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329753710"/>
      </p:ext>
    </p:extLst>
  </p:cSld>
  <p:clrMap bg1="lt1" tx1="dk1" bg2="dk2" tx2="lt2" accent1="accent1" accent2="accent2" accent3="accent3" accent4="accent4" accent5="accent5" accent6="accent6" hlink="hlink" folHlink="folHlink"/>
  <p:hf hdr="0" ftr="0" dt="0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Verdana" panose="020B0604030504040204" pitchFamily="34" charset="0"/>
        <a:ea typeface="Verdana" panose="020B0604030504040204" pitchFamily="34" charset="0"/>
        <a:cs typeface="Verdana" panose="020B0604030504040204" pitchFamily="34" charset="0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55c530c43_0_37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55c530c43_0_37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7738817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0" i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 b="0" i="0">
                <a:solidFill>
                  <a:schemeClr val="dk2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fld id="{00000000-1234-1234-1234-123412341234}" type="slidenum">
              <a:rPr lang="en-GB" smtClean="0"/>
              <a:pPr/>
              <a:t>‹nr.›</a:t>
            </a:fld>
            <a:endParaRPr lang="en-GB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t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99215" y="2688659"/>
            <a:ext cx="7497876" cy="6300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br>
              <a:rPr lang="en-GB" sz="3000" dirty="0">
                <a:solidFill>
                  <a:srgbClr val="0B5394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</a:br>
            <a:r>
              <a:rPr lang="en-GB" sz="6600" dirty="0">
                <a:solidFill>
                  <a:srgbClr val="603000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  <a:t>Welkom</a:t>
            </a:r>
            <a:r>
              <a:rPr lang="en-GB" sz="3000" dirty="0">
                <a:solidFill>
                  <a:srgbClr val="603000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  <a:t>  </a:t>
            </a:r>
            <a:br>
              <a:rPr lang="en-GB" sz="3000" dirty="0">
                <a:solidFill>
                  <a:srgbClr val="603000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</a:br>
            <a:r>
              <a:rPr lang="en-GB" sz="3000" dirty="0">
                <a:solidFill>
                  <a:srgbClr val="603000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  <a:t>Hout &amp; Hamer </a:t>
            </a:r>
            <a:endParaRPr sz="3000" dirty="0">
              <a:solidFill>
                <a:srgbClr val="603000"/>
              </a:solidFill>
              <a:latin typeface="Aharoni" panose="02010803020104030203" pitchFamily="2" charset="-79"/>
              <a:cs typeface="Aharoni" panose="02010803020104030203" pitchFamily="2" charset="-79"/>
              <a:sym typeface="Raleway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1445395"/>
            <a:ext cx="8520600" cy="393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1</a:t>
            </a:fld>
            <a:endParaRPr lang="uk-UA" dirty="0"/>
          </a:p>
        </p:txBody>
      </p:sp>
      <p:sp>
        <p:nvSpPr>
          <p:cNvPr id="8" name="Google Shape;60;p14">
            <a:extLst>
              <a:ext uri="{FF2B5EF4-FFF2-40B4-BE49-F238E27FC236}">
                <a16:creationId xmlns:a16="http://schemas.microsoft.com/office/drawing/2014/main" id="{CBE7F0E1-659F-244F-8868-BA9EB50F82A5}"/>
              </a:ext>
            </a:extLst>
          </p:cNvPr>
          <p:cNvSpPr/>
          <p:nvPr/>
        </p:nvSpPr>
        <p:spPr>
          <a:xfrm>
            <a:off x="381853" y="3892536"/>
            <a:ext cx="2201327" cy="967480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presentator: Theo Laar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datum: 01-07-2024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aanvang: 10.15 uur</a:t>
            </a:r>
            <a:endParaRPr lang="nl-NL" sz="1100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83D7C39E-0C1F-DE0A-ED3B-FCCD567B1E70}"/>
              </a:ext>
            </a:extLst>
          </p:cNvPr>
          <p:cNvSpPr txBox="1"/>
          <p:nvPr/>
        </p:nvSpPr>
        <p:spPr>
          <a:xfrm>
            <a:off x="5471160" y="4356657"/>
            <a:ext cx="3144636" cy="492443"/>
          </a:xfrm>
          <a:prstGeom prst="rect">
            <a:avLst/>
          </a:prstGeom>
          <a:noFill/>
          <a:ln>
            <a:solidFill>
              <a:srgbClr val="603000"/>
            </a:solidFill>
          </a:ln>
        </p:spPr>
        <p:txBody>
          <a:bodyPr wrap="square" rtlCol="0">
            <a:spAutoFit/>
          </a:bodyPr>
          <a:lstStyle/>
          <a:p>
            <a:r>
              <a:rPr lang="nl-NL" sz="1200" dirty="0"/>
              <a:t>Gemaakt door:</a:t>
            </a:r>
          </a:p>
          <a:p>
            <a:endParaRPr lang="nl-NL" dirty="0"/>
          </a:p>
        </p:txBody>
      </p:sp>
      <p:pic>
        <p:nvPicPr>
          <p:cNvPr id="9" name="Afbeelding 8" descr="Afbeelding met Lettertype, Graphics, schermopname, grafische vormgeving&#10;&#10;Automatisch gegenereerde beschrijving">
            <a:extLst>
              <a:ext uri="{FF2B5EF4-FFF2-40B4-BE49-F238E27FC236}">
                <a16:creationId xmlns:a16="http://schemas.microsoft.com/office/drawing/2014/main" id="{26235F6C-19CD-A089-514D-53D413BD02E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610018" y="358561"/>
            <a:ext cx="1222281" cy="616799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2</a:t>
            </a:fld>
            <a:endParaRPr lang="uk-UA"/>
          </a:p>
        </p:txBody>
      </p:sp>
      <p:sp>
        <p:nvSpPr>
          <p:cNvPr id="15" name="Google Shape;117;p19">
            <a:extLst>
              <a:ext uri="{FF2B5EF4-FFF2-40B4-BE49-F238E27FC236}">
                <a16:creationId xmlns:a16="http://schemas.microsoft.com/office/drawing/2014/main" id="{32B6D313-C6A6-7F41-872D-3E25BD3B61FE}"/>
              </a:ext>
            </a:extLst>
          </p:cNvPr>
          <p:cNvSpPr txBox="1">
            <a:spLocks/>
          </p:cNvSpPr>
          <p:nvPr/>
        </p:nvSpPr>
        <p:spPr>
          <a:xfrm>
            <a:off x="514636" y="481059"/>
            <a:ext cx="3805758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PLANNING</a:t>
            </a:r>
          </a:p>
        </p:txBody>
      </p:sp>
      <p:sp>
        <p:nvSpPr>
          <p:cNvPr id="2" name="Google Shape;60;p14">
            <a:extLst>
              <a:ext uri="{FF2B5EF4-FFF2-40B4-BE49-F238E27FC236}">
                <a16:creationId xmlns:a16="http://schemas.microsoft.com/office/drawing/2014/main" id="{62E6048D-5323-B3EC-B3CE-FAAFC4121A85}"/>
              </a:ext>
            </a:extLst>
          </p:cNvPr>
          <p:cNvSpPr/>
          <p:nvPr/>
        </p:nvSpPr>
        <p:spPr>
          <a:xfrm>
            <a:off x="2088000" y="2698014"/>
            <a:ext cx="1440000" cy="1518385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KENNISMAKEN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0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b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</a:br>
            <a: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(30 min.)</a:t>
            </a:r>
            <a:endParaRPr sz="10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10.30 uur – 11.00 uur</a:t>
            </a:r>
            <a:endParaRPr sz="10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" name="Google Shape;61;p14">
            <a:extLst>
              <a:ext uri="{FF2B5EF4-FFF2-40B4-BE49-F238E27FC236}">
                <a16:creationId xmlns:a16="http://schemas.microsoft.com/office/drawing/2014/main" id="{642102F9-BDCE-87D6-2E51-34618D566DA4}"/>
              </a:ext>
            </a:extLst>
          </p:cNvPr>
          <p:cNvSpPr/>
          <p:nvPr/>
        </p:nvSpPr>
        <p:spPr>
          <a:xfrm>
            <a:off x="2624440" y="2471965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Google Shape;62;p14">
            <a:extLst>
              <a:ext uri="{FF2B5EF4-FFF2-40B4-BE49-F238E27FC236}">
                <a16:creationId xmlns:a16="http://schemas.microsoft.com/office/drawing/2014/main" id="{64BFAE2A-042D-5182-2B82-04B6E8570E81}"/>
              </a:ext>
            </a:extLst>
          </p:cNvPr>
          <p:cNvSpPr/>
          <p:nvPr/>
        </p:nvSpPr>
        <p:spPr>
          <a:xfrm>
            <a:off x="3852000" y="2698015"/>
            <a:ext cx="1440000" cy="1518384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lvl="0" algn="ctr"/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lvl="0" algn="ctr"/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lvl="0" algn="ctr"/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OVER </a:t>
            </a:r>
            <a:b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</a:br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HOUT &amp; HAMER  </a:t>
            </a:r>
          </a:p>
          <a:p>
            <a:pPr lvl="0" algn="ctr"/>
            <a:endParaRPr lang="nl-NL" sz="105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(60 min.)</a:t>
            </a:r>
          </a:p>
          <a:p>
            <a:pPr algn="ctr"/>
            <a:endParaRPr lang="nl-NL" sz="11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11.00 uur – 12.00 uur</a:t>
            </a:r>
          </a:p>
        </p:txBody>
      </p:sp>
      <p:sp>
        <p:nvSpPr>
          <p:cNvPr id="6" name="Google Shape;63;p14">
            <a:extLst>
              <a:ext uri="{FF2B5EF4-FFF2-40B4-BE49-F238E27FC236}">
                <a16:creationId xmlns:a16="http://schemas.microsoft.com/office/drawing/2014/main" id="{D1F0C409-FF41-CD7C-400F-01087EA02D6F}"/>
              </a:ext>
            </a:extLst>
          </p:cNvPr>
          <p:cNvSpPr/>
          <p:nvPr/>
        </p:nvSpPr>
        <p:spPr>
          <a:xfrm>
            <a:off x="4367360" y="2471965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7" name="Google Shape;64;p14">
            <a:extLst>
              <a:ext uri="{FF2B5EF4-FFF2-40B4-BE49-F238E27FC236}">
                <a16:creationId xmlns:a16="http://schemas.microsoft.com/office/drawing/2014/main" id="{4A8A1D41-044B-A8A1-12B6-783887555191}"/>
              </a:ext>
            </a:extLst>
          </p:cNvPr>
          <p:cNvSpPr/>
          <p:nvPr/>
        </p:nvSpPr>
        <p:spPr>
          <a:xfrm>
            <a:off x="5616000" y="2698015"/>
            <a:ext cx="1440000" cy="1518384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LUNCH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(45 min.)</a:t>
            </a:r>
          </a:p>
          <a:p>
            <a:pPr algn="ctr"/>
            <a:endParaRPr lang="nl-NL" sz="11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12.00 uur – 12.45 uur</a:t>
            </a:r>
          </a:p>
          <a:p>
            <a:pPr algn="ctr"/>
            <a:endParaRPr lang="nl-NL" sz="10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8" name="Google Shape;64;p14">
            <a:extLst>
              <a:ext uri="{FF2B5EF4-FFF2-40B4-BE49-F238E27FC236}">
                <a16:creationId xmlns:a16="http://schemas.microsoft.com/office/drawing/2014/main" id="{E5581A70-6D7D-686B-B1F1-C62131738109}"/>
              </a:ext>
            </a:extLst>
          </p:cNvPr>
          <p:cNvSpPr/>
          <p:nvPr/>
        </p:nvSpPr>
        <p:spPr>
          <a:xfrm>
            <a:off x="7380000" y="2698014"/>
            <a:ext cx="1440000" cy="1518383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STARTEN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(120 min.)</a:t>
            </a:r>
          </a:p>
          <a:p>
            <a:pPr algn="ctr"/>
            <a:endParaRPr lang="nl-NL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12.45 uur – 14.45 uur</a:t>
            </a:r>
          </a:p>
          <a:p>
            <a:pPr algn="ctr"/>
            <a:endParaRPr lang="nl-NL" sz="10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9" name="Google Shape;65;p14">
            <a:extLst>
              <a:ext uri="{FF2B5EF4-FFF2-40B4-BE49-F238E27FC236}">
                <a16:creationId xmlns:a16="http://schemas.microsoft.com/office/drawing/2014/main" id="{1AE26E93-9F9D-D6B5-C09A-B3A33EED9B2E}"/>
              </a:ext>
            </a:extLst>
          </p:cNvPr>
          <p:cNvSpPr/>
          <p:nvPr/>
        </p:nvSpPr>
        <p:spPr>
          <a:xfrm>
            <a:off x="6150920" y="2471965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0" name="Google Shape;65;p14">
            <a:extLst>
              <a:ext uri="{FF2B5EF4-FFF2-40B4-BE49-F238E27FC236}">
                <a16:creationId xmlns:a16="http://schemas.microsoft.com/office/drawing/2014/main" id="{C71C9FA6-3B18-99F9-536A-B3712DEB7453}"/>
              </a:ext>
            </a:extLst>
          </p:cNvPr>
          <p:cNvSpPr/>
          <p:nvPr/>
        </p:nvSpPr>
        <p:spPr>
          <a:xfrm>
            <a:off x="7888760" y="2471965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1" name="Google Shape;60;p14">
            <a:extLst>
              <a:ext uri="{FF2B5EF4-FFF2-40B4-BE49-F238E27FC236}">
                <a16:creationId xmlns:a16="http://schemas.microsoft.com/office/drawing/2014/main" id="{9CB81F44-9F12-3464-EF45-17EFE3A582A3}"/>
              </a:ext>
            </a:extLst>
          </p:cNvPr>
          <p:cNvSpPr/>
          <p:nvPr/>
        </p:nvSpPr>
        <p:spPr>
          <a:xfrm>
            <a:off x="324000" y="2698548"/>
            <a:ext cx="1440000" cy="1518385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WELKOM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0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b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</a:br>
            <a: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(15 min.)</a:t>
            </a:r>
            <a:endParaRPr sz="10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10.15 uur – 10.30 uur</a:t>
            </a:r>
            <a:endParaRPr sz="10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Google Shape;61;p14">
            <a:extLst>
              <a:ext uri="{FF2B5EF4-FFF2-40B4-BE49-F238E27FC236}">
                <a16:creationId xmlns:a16="http://schemas.microsoft.com/office/drawing/2014/main" id="{4FF64F60-BEB9-8FD8-B035-E1C5472A9232}"/>
              </a:ext>
            </a:extLst>
          </p:cNvPr>
          <p:cNvSpPr/>
          <p:nvPr/>
        </p:nvSpPr>
        <p:spPr>
          <a:xfrm>
            <a:off x="856120" y="2472499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307644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3</a:t>
            </a:fld>
            <a:endParaRPr lang="uk-UA" dirty="0"/>
          </a:p>
        </p:txBody>
      </p:sp>
      <p:sp>
        <p:nvSpPr>
          <p:cNvPr id="6" name="TextBox 4">
            <a:extLst>
              <a:ext uri="{FF2B5EF4-FFF2-40B4-BE49-F238E27FC236}">
                <a16:creationId xmlns:a16="http://schemas.microsoft.com/office/drawing/2014/main" id="{282F0248-C367-5140-8D21-B4294DF6E8F5}"/>
              </a:ext>
            </a:extLst>
          </p:cNvPr>
          <p:cNvSpPr txBox="1"/>
          <p:nvPr/>
        </p:nvSpPr>
        <p:spPr>
          <a:xfrm>
            <a:off x="799092" y="2261453"/>
            <a:ext cx="5290557" cy="2308324"/>
          </a:xfrm>
          <a:prstGeom prst="rect">
            <a:avLst/>
          </a:prstGeom>
          <a:solidFill>
            <a:srgbClr val="A9D18E"/>
          </a:solidFill>
        </p:spPr>
        <p:txBody>
          <a:bodyPr wrap="square" rtlCol="0">
            <a:spAutoFit/>
          </a:bodyPr>
          <a:lstStyle/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r>
              <a:rPr lang="nl-NL" sz="12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Kennismakingsspel 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Pak twee snoepjes uit de zak. </a:t>
            </a:r>
          </a:p>
          <a:p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De kleur bepaalt de vragen die je moet beantwoorden.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groen: Waar ben je trots op?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geel: Wat wil je over 5 jaar bereikt hebben bij Hout &amp; Hamer?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rood: Wat zijn je hobby’s?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blauw: Wat zou je graag willen leren bij Hout &amp; Hamer?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oranje: Wat is je favoriete klus?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655970D-3AF7-6699-0DF8-7B999B76F9B8}"/>
              </a:ext>
            </a:extLst>
          </p:cNvPr>
          <p:cNvSpPr txBox="1"/>
          <p:nvPr/>
        </p:nvSpPr>
        <p:spPr>
          <a:xfrm>
            <a:off x="799093" y="1663562"/>
            <a:ext cx="5290556" cy="276999"/>
          </a:xfrm>
          <a:prstGeom prst="rect">
            <a:avLst/>
          </a:prstGeom>
          <a:solidFill>
            <a:srgbClr val="A9D18E"/>
          </a:solidFill>
        </p:spPr>
        <p:txBody>
          <a:bodyPr wrap="square" rtlCol="0">
            <a:spAutoFit/>
          </a:bodyPr>
          <a:lstStyle/>
          <a:p>
            <a:pPr marL="171450" indent="-171450">
              <a:buFont typeface="Wingdings" pitchFamily="2" charset="2"/>
              <a:buChar char="Ø"/>
            </a:pPr>
            <a:r>
              <a:rPr lang="nl-NL" sz="12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Theo Laar: winkelmanager</a:t>
            </a:r>
          </a:p>
        </p:txBody>
      </p:sp>
      <p:sp>
        <p:nvSpPr>
          <p:cNvPr id="2" name="Google Shape;117;p19">
            <a:extLst>
              <a:ext uri="{FF2B5EF4-FFF2-40B4-BE49-F238E27FC236}">
                <a16:creationId xmlns:a16="http://schemas.microsoft.com/office/drawing/2014/main" id="{CCC4F2B3-B2B6-1973-8922-6771E48AA840}"/>
              </a:ext>
            </a:extLst>
          </p:cNvPr>
          <p:cNvSpPr txBox="1">
            <a:spLocks/>
          </p:cNvSpPr>
          <p:nvPr/>
        </p:nvSpPr>
        <p:spPr>
          <a:xfrm>
            <a:off x="514635" y="481059"/>
            <a:ext cx="4672219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KENNISMAKEN</a:t>
            </a:r>
          </a:p>
        </p:txBody>
      </p:sp>
    </p:spTree>
    <p:extLst>
      <p:ext uri="{BB962C8B-B14F-4D97-AF65-F5344CB8AC3E}">
        <p14:creationId xmlns:p14="http://schemas.microsoft.com/office/powerpoint/2010/main" val="16894614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4</a:t>
            </a:fld>
            <a:endParaRPr lang="uk-UA"/>
          </a:p>
        </p:txBody>
      </p:sp>
      <p:sp>
        <p:nvSpPr>
          <p:cNvPr id="15" name="Google Shape;117;p19">
            <a:extLst>
              <a:ext uri="{FF2B5EF4-FFF2-40B4-BE49-F238E27FC236}">
                <a16:creationId xmlns:a16="http://schemas.microsoft.com/office/drawing/2014/main" id="{32B6D313-C6A6-7F41-872D-3E25BD3B61FE}"/>
              </a:ext>
            </a:extLst>
          </p:cNvPr>
          <p:cNvSpPr txBox="1">
            <a:spLocks/>
          </p:cNvSpPr>
          <p:nvPr/>
        </p:nvSpPr>
        <p:spPr>
          <a:xfrm>
            <a:off x="514800" y="482400"/>
            <a:ext cx="7052935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endParaRPr lang="nl-NL" sz="4800" dirty="0">
              <a:solidFill>
                <a:srgbClr val="603000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  <a:sym typeface="Raleway"/>
            </a:endParaRPr>
          </a:p>
        </p:txBody>
      </p:sp>
      <p:sp>
        <p:nvSpPr>
          <p:cNvPr id="13" name="Voorbereiding 12">
            <a:extLst>
              <a:ext uri="{FF2B5EF4-FFF2-40B4-BE49-F238E27FC236}">
                <a16:creationId xmlns:a16="http://schemas.microsoft.com/office/drawing/2014/main" id="{1C229586-D511-33E3-AD54-BF58C207C1C2}"/>
              </a:ext>
            </a:extLst>
          </p:cNvPr>
          <p:cNvSpPr/>
          <p:nvPr/>
        </p:nvSpPr>
        <p:spPr>
          <a:xfrm>
            <a:off x="889233" y="3169441"/>
            <a:ext cx="2172749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rgbClr val="202124"/>
                </a:solidFill>
              </a:rPr>
              <a:t>b</a:t>
            </a:r>
            <a:r>
              <a:rPr lang="nl-NL" b="0" i="0" dirty="0">
                <a:solidFill>
                  <a:srgbClr val="202124"/>
                </a:solidFill>
                <a:effectLst/>
              </a:rPr>
              <a:t>ouwmarkt</a:t>
            </a:r>
            <a:endParaRPr lang="nl-NL" dirty="0">
              <a:solidFill>
                <a:schemeClr val="tx1"/>
              </a:solidFill>
            </a:endParaRPr>
          </a:p>
        </p:txBody>
      </p:sp>
      <p:sp>
        <p:nvSpPr>
          <p:cNvPr id="14" name="Voorbereiding 13">
            <a:extLst>
              <a:ext uri="{FF2B5EF4-FFF2-40B4-BE49-F238E27FC236}">
                <a16:creationId xmlns:a16="http://schemas.microsoft.com/office/drawing/2014/main" id="{03FDB95E-23AC-378D-4263-27FFD0437A62}"/>
              </a:ext>
            </a:extLst>
          </p:cNvPr>
          <p:cNvSpPr/>
          <p:nvPr/>
        </p:nvSpPr>
        <p:spPr>
          <a:xfrm>
            <a:off x="1975607" y="4069912"/>
            <a:ext cx="2541865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chemeClr val="tx1"/>
                </a:solidFill>
              </a:rPr>
              <a:t>20 medewerkers</a:t>
            </a:r>
          </a:p>
        </p:txBody>
      </p:sp>
      <p:sp>
        <p:nvSpPr>
          <p:cNvPr id="16" name="Voorbereiding 15">
            <a:extLst>
              <a:ext uri="{FF2B5EF4-FFF2-40B4-BE49-F238E27FC236}">
                <a16:creationId xmlns:a16="http://schemas.microsoft.com/office/drawing/2014/main" id="{17600FF7-1A3A-6F64-7E35-B27249D58707}"/>
              </a:ext>
            </a:extLst>
          </p:cNvPr>
          <p:cNvSpPr/>
          <p:nvPr/>
        </p:nvSpPr>
        <p:spPr>
          <a:xfrm>
            <a:off x="3431097" y="3184621"/>
            <a:ext cx="2172749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chemeClr val="tx1"/>
                </a:solidFill>
              </a:rPr>
              <a:t>6 afdelingen</a:t>
            </a:r>
          </a:p>
        </p:txBody>
      </p:sp>
      <p:sp>
        <p:nvSpPr>
          <p:cNvPr id="17" name="Voorbereiding 16">
            <a:extLst>
              <a:ext uri="{FF2B5EF4-FFF2-40B4-BE49-F238E27FC236}">
                <a16:creationId xmlns:a16="http://schemas.microsoft.com/office/drawing/2014/main" id="{0160BD6C-F9F6-CB26-8CB4-4E65B9ACFCEC}"/>
              </a:ext>
            </a:extLst>
          </p:cNvPr>
          <p:cNvSpPr/>
          <p:nvPr/>
        </p:nvSpPr>
        <p:spPr>
          <a:xfrm>
            <a:off x="5908646" y="3169441"/>
            <a:ext cx="2172749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chemeClr val="tx1"/>
                </a:solidFill>
              </a:rPr>
              <a:t>25 jaar historie</a:t>
            </a:r>
          </a:p>
        </p:txBody>
      </p:sp>
      <p:sp>
        <p:nvSpPr>
          <p:cNvPr id="18" name="Voorbereiding 17">
            <a:extLst>
              <a:ext uri="{FF2B5EF4-FFF2-40B4-BE49-F238E27FC236}">
                <a16:creationId xmlns:a16="http://schemas.microsoft.com/office/drawing/2014/main" id="{524DDD7E-1AF0-C7ED-1E66-6FCA6921165D}"/>
              </a:ext>
            </a:extLst>
          </p:cNvPr>
          <p:cNvSpPr/>
          <p:nvPr/>
        </p:nvSpPr>
        <p:spPr>
          <a:xfrm>
            <a:off x="4745372" y="4069912"/>
            <a:ext cx="2541865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chemeClr val="tx1"/>
                </a:solidFill>
              </a:rPr>
              <a:t>10.000+ klanten</a:t>
            </a:r>
          </a:p>
        </p:txBody>
      </p:sp>
      <p:sp>
        <p:nvSpPr>
          <p:cNvPr id="19" name="TextBox 4">
            <a:extLst>
              <a:ext uri="{FF2B5EF4-FFF2-40B4-BE49-F238E27FC236}">
                <a16:creationId xmlns:a16="http://schemas.microsoft.com/office/drawing/2014/main" id="{79B50FAA-A7F9-0A83-9C82-934680E02378}"/>
              </a:ext>
            </a:extLst>
          </p:cNvPr>
          <p:cNvSpPr txBox="1"/>
          <p:nvPr/>
        </p:nvSpPr>
        <p:spPr>
          <a:xfrm>
            <a:off x="1343659" y="2072066"/>
            <a:ext cx="2541865" cy="461665"/>
          </a:xfrm>
          <a:prstGeom prst="rect">
            <a:avLst/>
          </a:prstGeom>
          <a:solidFill>
            <a:srgbClr val="A9D18E"/>
          </a:solidFill>
        </p:spPr>
        <p:txBody>
          <a:bodyPr wrap="square" rtlCol="0">
            <a:spAutoFit/>
          </a:bodyPr>
          <a:lstStyle/>
          <a:p>
            <a:pPr marL="171450" indent="-171450">
              <a:buFont typeface="Wingdings" pitchFamily="2" charset="2"/>
              <a:buChar char="Ø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De oprichting</a:t>
            </a:r>
          </a:p>
          <a:p>
            <a:pPr marL="171450" indent="-171450">
              <a:buFont typeface="Wingdings" pitchFamily="2" charset="2"/>
              <a:buChar char="Ø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Missie en visie</a:t>
            </a:r>
          </a:p>
        </p:txBody>
      </p:sp>
      <p:sp>
        <p:nvSpPr>
          <p:cNvPr id="20" name="TextBox 4">
            <a:extLst>
              <a:ext uri="{FF2B5EF4-FFF2-40B4-BE49-F238E27FC236}">
                <a16:creationId xmlns:a16="http://schemas.microsoft.com/office/drawing/2014/main" id="{D04382D3-5F21-A102-56EA-87E432B2CC18}"/>
              </a:ext>
            </a:extLst>
          </p:cNvPr>
          <p:cNvSpPr txBox="1"/>
          <p:nvPr/>
        </p:nvSpPr>
        <p:spPr>
          <a:xfrm>
            <a:off x="5115885" y="2072066"/>
            <a:ext cx="2541865" cy="461665"/>
          </a:xfrm>
          <a:prstGeom prst="rect">
            <a:avLst/>
          </a:prstGeom>
          <a:solidFill>
            <a:srgbClr val="A9D18E"/>
          </a:solidFill>
        </p:spPr>
        <p:txBody>
          <a:bodyPr wrap="square" rtlCol="0">
            <a:spAutoFit/>
          </a:bodyPr>
          <a:lstStyle/>
          <a:p>
            <a:pPr marL="171450" indent="-171450">
              <a:buFont typeface="Wingdings" pitchFamily="2" charset="2"/>
              <a:buChar char="Ø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Waar willen we naartoe?</a:t>
            </a:r>
          </a:p>
          <a:p>
            <a:pPr marL="171450" indent="-171450">
              <a:buFont typeface="Wingdings" pitchFamily="2" charset="2"/>
              <a:buChar char="Ø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Maatwerk</a:t>
            </a:r>
          </a:p>
        </p:txBody>
      </p:sp>
      <p:sp>
        <p:nvSpPr>
          <p:cNvPr id="2" name="Google Shape;117;p19">
            <a:extLst>
              <a:ext uri="{FF2B5EF4-FFF2-40B4-BE49-F238E27FC236}">
                <a16:creationId xmlns:a16="http://schemas.microsoft.com/office/drawing/2014/main" id="{91EA61A9-0EFB-7346-AEA6-266A46E9F8F5}"/>
              </a:ext>
            </a:extLst>
          </p:cNvPr>
          <p:cNvSpPr txBox="1">
            <a:spLocks/>
          </p:cNvSpPr>
          <p:nvPr/>
        </p:nvSpPr>
        <p:spPr>
          <a:xfrm>
            <a:off x="514636" y="481059"/>
            <a:ext cx="6863626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OVER HOUT &amp; HAMER</a:t>
            </a:r>
          </a:p>
        </p:txBody>
      </p:sp>
    </p:spTree>
    <p:extLst>
      <p:ext uri="{BB962C8B-B14F-4D97-AF65-F5344CB8AC3E}">
        <p14:creationId xmlns:p14="http://schemas.microsoft.com/office/powerpoint/2010/main" val="1588952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ianummer 2">
            <a:extLst>
              <a:ext uri="{FF2B5EF4-FFF2-40B4-BE49-F238E27FC236}">
                <a16:creationId xmlns:a16="http://schemas.microsoft.com/office/drawing/2014/main" id="{49791146-DE3F-6C43-8C95-094FA567DCC3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5</a:t>
            </a:fld>
            <a:endParaRPr lang="en-GB"/>
          </a:p>
        </p:txBody>
      </p:sp>
      <p:sp>
        <p:nvSpPr>
          <p:cNvPr id="4" name="Google Shape;117;p19">
            <a:extLst>
              <a:ext uri="{FF2B5EF4-FFF2-40B4-BE49-F238E27FC236}">
                <a16:creationId xmlns:a16="http://schemas.microsoft.com/office/drawing/2014/main" id="{E27B6E1F-5328-5545-B44F-7C33270B7788}"/>
              </a:ext>
            </a:extLst>
          </p:cNvPr>
          <p:cNvSpPr txBox="1">
            <a:spLocks/>
          </p:cNvSpPr>
          <p:nvPr/>
        </p:nvSpPr>
        <p:spPr>
          <a:xfrm>
            <a:off x="514800" y="482400"/>
            <a:ext cx="6268710" cy="6388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endParaRPr lang="en-US" sz="4800" dirty="0">
              <a:solidFill>
                <a:srgbClr val="603000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  <a:sym typeface="Raleway"/>
            </a:endParaRP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F5634D3A-EBF7-3F3D-062F-378A0E2FC29F}"/>
              </a:ext>
            </a:extLst>
          </p:cNvPr>
          <p:cNvSpPr/>
          <p:nvPr/>
        </p:nvSpPr>
        <p:spPr>
          <a:xfrm>
            <a:off x="3715257" y="1969993"/>
            <a:ext cx="1713486" cy="1393993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>
                <a:alpha val="98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t" anchorCtr="0"/>
          <a:lstStyle/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Extra opties</a:t>
            </a:r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vegetarisch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AB086FA3-2A9A-26DD-EE99-87F5786AFEB2}"/>
              </a:ext>
            </a:extLst>
          </p:cNvPr>
          <p:cNvSpPr/>
          <p:nvPr/>
        </p:nvSpPr>
        <p:spPr>
          <a:xfrm>
            <a:off x="1457553" y="1969993"/>
            <a:ext cx="1906434" cy="1393993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t" anchorCtr="0"/>
          <a:lstStyle/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Menu</a:t>
            </a:r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kipsaté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borrelhapjes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sandwiches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salade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toetjes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6" name="Rechthoek 5">
            <a:extLst>
              <a:ext uri="{FF2B5EF4-FFF2-40B4-BE49-F238E27FC236}">
                <a16:creationId xmlns:a16="http://schemas.microsoft.com/office/drawing/2014/main" id="{0B1E0D10-7A63-87AD-0510-43953B205769}"/>
              </a:ext>
            </a:extLst>
          </p:cNvPr>
          <p:cNvSpPr/>
          <p:nvPr/>
        </p:nvSpPr>
        <p:spPr>
          <a:xfrm>
            <a:off x="1457552" y="3764178"/>
            <a:ext cx="4112739" cy="461416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sz="1200" b="1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2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We gaan </a:t>
            </a:r>
            <a:r>
              <a:rPr lang="nl-NL" sz="1200" b="1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om 12.45 </a:t>
            </a:r>
            <a:r>
              <a:rPr lang="nl-NL" sz="12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uur weer verder </a:t>
            </a:r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1" name="Google Shape;117;p19">
            <a:extLst>
              <a:ext uri="{FF2B5EF4-FFF2-40B4-BE49-F238E27FC236}">
                <a16:creationId xmlns:a16="http://schemas.microsoft.com/office/drawing/2014/main" id="{00C86390-A4C2-2DEB-1540-09537370ED55}"/>
              </a:ext>
            </a:extLst>
          </p:cNvPr>
          <p:cNvSpPr txBox="1">
            <a:spLocks/>
          </p:cNvSpPr>
          <p:nvPr/>
        </p:nvSpPr>
        <p:spPr>
          <a:xfrm>
            <a:off x="514636" y="481059"/>
            <a:ext cx="3805758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LUNCH</a:t>
            </a:r>
          </a:p>
        </p:txBody>
      </p:sp>
    </p:spTree>
    <p:extLst>
      <p:ext uri="{BB962C8B-B14F-4D97-AF65-F5344CB8AC3E}">
        <p14:creationId xmlns:p14="http://schemas.microsoft.com/office/powerpoint/2010/main" val="6281990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ianummer 2">
            <a:extLst>
              <a:ext uri="{FF2B5EF4-FFF2-40B4-BE49-F238E27FC236}">
                <a16:creationId xmlns:a16="http://schemas.microsoft.com/office/drawing/2014/main" id="{49791146-DE3F-6C43-8C95-094FA567DCC3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6</a:t>
            </a:fld>
            <a:endParaRPr lang="en-GB"/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F5634D3A-EBF7-3F3D-062F-378A0E2FC29F}"/>
              </a:ext>
            </a:extLst>
          </p:cNvPr>
          <p:cNvSpPr/>
          <p:nvPr/>
        </p:nvSpPr>
        <p:spPr>
          <a:xfrm>
            <a:off x="819988" y="1709934"/>
            <a:ext cx="1596042" cy="1393993"/>
          </a:xfrm>
          <a:prstGeom prst="rect">
            <a:avLst/>
          </a:prstGeom>
          <a:solidFill>
            <a:srgbClr val="A9D18E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0000" tIns="108000" rtlCol="0" anchor="t" anchorCtr="0"/>
          <a:lstStyle/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Benodigdheden</a:t>
            </a:r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endParaRPr lang="nl-NL" sz="12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kleding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werkschoenen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kluispas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AB086FA3-2A9A-26DD-EE99-87F5786AFEB2}"/>
              </a:ext>
            </a:extLst>
          </p:cNvPr>
          <p:cNvSpPr/>
          <p:nvPr/>
        </p:nvSpPr>
        <p:spPr>
          <a:xfrm>
            <a:off x="2868299" y="1709934"/>
            <a:ext cx="2223817" cy="1393993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t" anchorCtr="0"/>
          <a:lstStyle/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Trainingen</a:t>
            </a:r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endParaRPr lang="nl-NL" sz="1200" dirty="0">
              <a:solidFill>
                <a:schemeClr val="tx1"/>
              </a:solidFill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kassatraining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magazijntraining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klantenservicetraining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6" name="Rechthoek 5">
            <a:extLst>
              <a:ext uri="{FF2B5EF4-FFF2-40B4-BE49-F238E27FC236}">
                <a16:creationId xmlns:a16="http://schemas.microsoft.com/office/drawing/2014/main" id="{0B1E0D10-7A63-87AD-0510-43953B205769}"/>
              </a:ext>
            </a:extLst>
          </p:cNvPr>
          <p:cNvSpPr/>
          <p:nvPr/>
        </p:nvSpPr>
        <p:spPr>
          <a:xfrm>
            <a:off x="5544385" y="1709934"/>
            <a:ext cx="2223817" cy="1393993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t" anchorCtr="0"/>
          <a:lstStyle/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Regels op de werkvloer</a:t>
            </a:r>
          </a:p>
          <a:p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telefoongebruik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veiligheid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klant is koning</a:t>
            </a:r>
          </a:p>
          <a:p>
            <a:endParaRPr lang="nl-NL" sz="1200" dirty="0">
              <a:solidFill>
                <a:schemeClr val="tx1"/>
              </a:solidFill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8" name="Google Shape;117;p19">
            <a:extLst>
              <a:ext uri="{FF2B5EF4-FFF2-40B4-BE49-F238E27FC236}">
                <a16:creationId xmlns:a16="http://schemas.microsoft.com/office/drawing/2014/main" id="{9BC74AEF-E0D8-D5AA-5044-9955569B5C6E}"/>
              </a:ext>
            </a:extLst>
          </p:cNvPr>
          <p:cNvSpPr txBox="1">
            <a:spLocks/>
          </p:cNvSpPr>
          <p:nvPr/>
        </p:nvSpPr>
        <p:spPr>
          <a:xfrm>
            <a:off x="514636" y="481059"/>
            <a:ext cx="3805758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STARTEN</a:t>
            </a:r>
          </a:p>
        </p:txBody>
      </p:sp>
    </p:spTree>
    <p:extLst>
      <p:ext uri="{BB962C8B-B14F-4D97-AF65-F5344CB8AC3E}">
        <p14:creationId xmlns:p14="http://schemas.microsoft.com/office/powerpoint/2010/main" val="165728122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7</a:t>
            </a:fld>
            <a:endParaRPr lang="uk-UA"/>
          </a:p>
        </p:txBody>
      </p:sp>
      <p:sp>
        <p:nvSpPr>
          <p:cNvPr id="15" name="Google Shape;117;p19">
            <a:extLst>
              <a:ext uri="{FF2B5EF4-FFF2-40B4-BE49-F238E27FC236}">
                <a16:creationId xmlns:a16="http://schemas.microsoft.com/office/drawing/2014/main" id="{32B6D313-C6A6-7F41-872D-3E25BD3B61FE}"/>
              </a:ext>
            </a:extLst>
          </p:cNvPr>
          <p:cNvSpPr txBox="1">
            <a:spLocks/>
          </p:cNvSpPr>
          <p:nvPr/>
        </p:nvSpPr>
        <p:spPr>
          <a:xfrm>
            <a:off x="2915958" y="2038323"/>
            <a:ext cx="3805758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BEDANKT</a:t>
            </a:r>
          </a:p>
        </p:txBody>
      </p:sp>
    </p:spTree>
    <p:extLst>
      <p:ext uri="{BB962C8B-B14F-4D97-AF65-F5344CB8AC3E}">
        <p14:creationId xmlns:p14="http://schemas.microsoft.com/office/powerpoint/2010/main" val="2561999704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F82B5A4ECDD144891C4B64228DE3784" ma:contentTypeVersion="19" ma:contentTypeDescription="Een nieuw document maken." ma:contentTypeScope="" ma:versionID="ef32ecaa560ad5b60b0a5f9f14255d8f">
  <xsd:schema xmlns:xsd="http://www.w3.org/2001/XMLSchema" xmlns:xs="http://www.w3.org/2001/XMLSchema" xmlns:p="http://schemas.microsoft.com/office/2006/metadata/properties" xmlns:ns2="8cba35a4-e489-4644-a3e6-9a408ba0738f" xmlns:ns3="d2ae8e36-8ade-4b49-8a21-f5d4fef2df81" targetNamespace="http://schemas.microsoft.com/office/2006/metadata/properties" ma:root="true" ma:fieldsID="463f9af8f0923d38acd81a1e9350e75b" ns2:_="" ns3:_="">
    <xsd:import namespace="8cba35a4-e489-4644-a3e6-9a408ba0738f"/>
    <xsd:import namespace="d2ae8e36-8ade-4b49-8a21-f5d4fef2df8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3:SharedWithUsers" minOccurs="0"/>
                <xsd:element ref="ns3:SharedWithDetail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Locatio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cba35a4-e489-4644-a3e6-9a408ba0738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5" nillable="true" ma:taxonomy="true" ma:internalName="lcf76f155ced4ddcb4097134ff3c332f" ma:taxonomyFieldName="MediaServiceImageTags" ma:displayName="Afbeeldingtags" ma:readOnly="false" ma:fieldId="{5cf76f15-5ced-4ddc-b409-7134ff3c332f}" ma:taxonomyMulti="true" ma:sspId="ff2359d6-baef-45f8-b0cd-b615c794009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Location" ma:index="17" nillable="true" ma:displayName="Location" ma:indexed="true" ma:internalName="MediaServiceLocation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9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20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bjectDetectorVersions" ma:index="21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2ae8e36-8ade-4b49-8a21-f5d4fef2df81" elementFormDefault="qualified">
    <xsd:import namespace="http://schemas.microsoft.com/office/2006/documentManagement/types"/>
    <xsd:import namespace="http://schemas.microsoft.com/office/infopath/2007/PartnerControls"/>
    <xsd:element name="SharedWithUsers" ma:index="11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2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758b6f9c-d8f2-449b-a398-cd7c1d2be9ab}" ma:internalName="TaxCatchAll" ma:showField="CatchAllData" ma:web="d2ae8e36-8ade-4b49-8a21-f5d4fef2df81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d2ae8e36-8ade-4b49-8a21-f5d4fef2df81" xsi:nil="true"/>
    <lcf76f155ced4ddcb4097134ff3c332f xmlns="8cba35a4-e489-4644-a3e6-9a408ba0738f">
      <Terms xmlns="http://schemas.microsoft.com/office/infopath/2007/PartnerControls"/>
    </lcf76f155ced4ddcb4097134ff3c332f>
    <MediaLengthInSeconds xmlns="8cba35a4-e489-4644-a3e6-9a408ba0738f" xsi:nil="true"/>
    <SharedWithUsers xmlns="d2ae8e36-8ade-4b49-8a21-f5d4fef2df81">
      <UserInfo>
        <DisplayName/>
        <AccountId xsi:nil="true"/>
        <AccountType/>
      </UserInfo>
    </SharedWithUsers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B044A89-A309-46B8-85B2-429B04F16411}"/>
</file>

<file path=customXml/itemProps2.xml><?xml version="1.0" encoding="utf-8"?>
<ds:datastoreItem xmlns:ds="http://schemas.openxmlformats.org/officeDocument/2006/customXml" ds:itemID="{D9064179-850E-44E4-BCA1-A8B876727178}">
  <ds:schemaRefs>
    <ds:schemaRef ds:uri="http://schemas.microsoft.com/office/2006/metadata/properties"/>
    <ds:schemaRef ds:uri="http://schemas.microsoft.com/office/infopath/2007/PartnerControls"/>
    <ds:schemaRef ds:uri="d750a8c4-aed0-4732-ae6b-878329445fda"/>
    <ds:schemaRef ds:uri="f84c3222-95fc-4125-b436-65e5003bd07b"/>
  </ds:schemaRefs>
</ds:datastoreItem>
</file>

<file path=customXml/itemProps3.xml><?xml version="1.0" encoding="utf-8"?>
<ds:datastoreItem xmlns:ds="http://schemas.openxmlformats.org/officeDocument/2006/customXml" ds:itemID="{7223C59C-1587-4438-9018-A4D3B901243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8481</TotalTime>
  <Words>225</Words>
  <PresentationFormat>Diavoorstelling (16:9)</PresentationFormat>
  <Paragraphs>119</Paragraphs>
  <Slides>7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3" baseType="lpstr">
      <vt:lpstr>Raleway</vt:lpstr>
      <vt:lpstr>Wingdings</vt:lpstr>
      <vt:lpstr>Verdana</vt:lpstr>
      <vt:lpstr>Arial</vt:lpstr>
      <vt:lpstr>Aharoni</vt:lpstr>
      <vt:lpstr>Simple Light</vt:lpstr>
      <vt:lpstr> Welkom   Hout &amp; Hamer 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Printed>2023-10-29T15:19:46Z</cp:lastPrinted>
  <dcterms:modified xsi:type="dcterms:W3CDTF">2025-01-15T11:08:02Z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0x010100FF82B5A4ECDD144891C4B64228DE3784</vt:lpwstr>
  </property>
  <property fmtid="{D5CDD505-2E9C-101B-9397-08002B2CF9AE}" pid="3" name="Order">
    <vt:r8>439700</vt:r8>
  </property>
  <property fmtid="{D5CDD505-2E9C-101B-9397-08002B2CF9AE}" pid="4" name="xd_Signature">
    <vt:bool>false</vt:bool>
  </property>
  <property fmtid="{D5CDD505-2E9C-101B-9397-08002B2CF9AE}" pid="5" name="xd_ProgID">
    <vt:lpwstr/>
  </property>
  <property fmtid="{D5CDD505-2E9C-101B-9397-08002B2CF9AE}" pid="6" name="ComplianceAssetId">
    <vt:lpwstr/>
  </property>
  <property fmtid="{D5CDD505-2E9C-101B-9397-08002B2CF9AE}" pid="7" name="TemplateUrl">
    <vt:lpwstr/>
  </property>
  <property fmtid="{D5CDD505-2E9C-101B-9397-08002B2CF9AE}" pid="8" name="_ExtendedDescription">
    <vt:lpwstr/>
  </property>
  <property fmtid="{D5CDD505-2E9C-101B-9397-08002B2CF9AE}" pid="9" name="TriggerFlowInfo">
    <vt:lpwstr/>
  </property>
  <property fmtid="{D5CDD505-2E9C-101B-9397-08002B2CF9AE}" pid="10" name="MediaServiceImageTags">
    <vt:lpwstr/>
  </property>
  <property fmtid="{D5CDD505-2E9C-101B-9397-08002B2CF9AE}" pid="11" name="_SourceUrl">
    <vt:lpwstr/>
  </property>
  <property fmtid="{D5CDD505-2E9C-101B-9397-08002B2CF9AE}" pid="12" name="_SharedFileIndex">
    <vt:lpwstr/>
  </property>
</Properties>
</file>